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1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y="6858000" cx="12192000"/>
  <p:notesSz cx="6858000" cy="9144000"/>
  <p:embeddedFontLst>
    <p:embeddedFont>
      <p:font typeface="Play"/>
      <p:regular r:id="rId14"/>
      <p:bold r:id="rId15"/>
    </p:embeddedFont>
    <p:embeddedFont>
      <p:font typeface="Montserrat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gr0MVmRnKtmPlMK5H26Rlax8Y9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F2CBFB-A2A1-415F-982A-12C8395D1034}">
  <a:tblStyle styleId="{67F2CBFB-A2A1-415F-982A-12C8395D103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font" Target="fonts/Play-bold.fntdata"/><Relationship Id="rId14" Type="http://schemas.openxmlformats.org/officeDocument/2006/relationships/font" Target="fonts/Play-regular.fntdata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Montserrat-boldItalic.fntdata"/><Relationship Id="rId6" Type="http://schemas.openxmlformats.org/officeDocument/2006/relationships/slideMaster" Target="slideMasters/slideMaster3.xml"/><Relationship Id="rId18" Type="http://schemas.openxmlformats.org/officeDocument/2006/relationships/font" Target="fonts/Montserrat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/>
          <p:nvPr>
            <p:ph idx="1" type="body"/>
          </p:nvPr>
        </p:nvSpPr>
        <p:spPr>
          <a:xfrm>
            <a:off x="369126" y="1157369"/>
            <a:ext cx="9810460" cy="451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8"/>
          <p:cNvSpPr txBox="1"/>
          <p:nvPr>
            <p:ph idx="2" type="body"/>
          </p:nvPr>
        </p:nvSpPr>
        <p:spPr>
          <a:xfrm>
            <a:off x="363385" y="1713186"/>
            <a:ext cx="11410693" cy="4417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8"/>
          <p:cNvSpPr txBox="1"/>
          <p:nvPr>
            <p:ph type="title"/>
          </p:nvPr>
        </p:nvSpPr>
        <p:spPr>
          <a:xfrm>
            <a:off x="374401" y="385247"/>
            <a:ext cx="9816201" cy="7506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A white map with a green border&#10;&#10;Description automatically generated" id="17" name="Google Shape;17;p8"/>
          <p:cNvPicPr preferRelativeResize="0"/>
          <p:nvPr/>
        </p:nvPicPr>
        <p:blipFill rotWithShape="1">
          <a:blip r:embed="rId2">
            <a:alphaModFix/>
          </a:blip>
          <a:srcRect b="0" l="0" r="0" t="91945"/>
          <a:stretch/>
        </p:blipFill>
        <p:spPr>
          <a:xfrm>
            <a:off x="0" y="6253986"/>
            <a:ext cx="12192000" cy="623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18" name="Google Shape;1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6177"/>
            <a:ext cx="1301817" cy="431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sign with white text&#10;&#10;Description automatically generated" id="19" name="Google Shape;1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90724" y="6369219"/>
            <a:ext cx="1543129" cy="45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5" name="Google Shape;85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6" name="Google Shape;8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background with a flag&#10;&#10;Description automatically generated" id="109" name="Google Shape;10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5"/>
          <p:cNvSpPr txBox="1"/>
          <p:nvPr>
            <p:ph type="ctrTitle"/>
          </p:nvPr>
        </p:nvSpPr>
        <p:spPr>
          <a:xfrm>
            <a:off x="590356" y="2015407"/>
            <a:ext cx="8943330" cy="211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b="1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5"/>
          <p:cNvSpPr txBox="1"/>
          <p:nvPr>
            <p:ph idx="1" type="subTitle"/>
          </p:nvPr>
        </p:nvSpPr>
        <p:spPr>
          <a:xfrm>
            <a:off x="590356" y="4208273"/>
            <a:ext cx="7657905" cy="494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2" name="Google Shape;112;p25"/>
          <p:cNvSpPr txBox="1"/>
          <p:nvPr>
            <p:ph idx="2" type="body"/>
          </p:nvPr>
        </p:nvSpPr>
        <p:spPr>
          <a:xfrm>
            <a:off x="590356" y="4710733"/>
            <a:ext cx="3428351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green sign with white text&#10;&#10;Description automatically generated" id="113" name="Google Shape;1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88" y="255920"/>
            <a:ext cx="4007056" cy="1289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text&#10;&#10;Description automatically generated" id="114" name="Google Shape;11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4951" y="419426"/>
            <a:ext cx="4565885" cy="882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text&#10;&#10;Description automatically generated" id="115" name="Google Shape;11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110857"/>
            <a:ext cx="2546481" cy="742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3" y="428"/>
            <a:ext cx="12190474" cy="68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6"/>
          <p:cNvSpPr txBox="1"/>
          <p:nvPr>
            <p:ph type="ctrTitle"/>
          </p:nvPr>
        </p:nvSpPr>
        <p:spPr>
          <a:xfrm>
            <a:off x="5439747" y="2864498"/>
            <a:ext cx="6342031" cy="17637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1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5" name="Google Shape;125;p26"/>
          <p:cNvSpPr txBox="1"/>
          <p:nvPr>
            <p:ph idx="1" type="subTitle"/>
          </p:nvPr>
        </p:nvSpPr>
        <p:spPr>
          <a:xfrm>
            <a:off x="5451285" y="4702798"/>
            <a:ext cx="6314629" cy="494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6"/>
          <p:cNvSpPr txBox="1"/>
          <p:nvPr>
            <p:ph idx="2" type="body"/>
          </p:nvPr>
        </p:nvSpPr>
        <p:spPr>
          <a:xfrm>
            <a:off x="7884367" y="5205258"/>
            <a:ext cx="3897411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/>
          <p:nvPr>
            <p:ph type="title"/>
          </p:nvPr>
        </p:nvSpPr>
        <p:spPr>
          <a:xfrm>
            <a:off x="643848" y="2181404"/>
            <a:ext cx="8285547" cy="851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0" name="Google Shape;130;p27"/>
          <p:cNvSpPr txBox="1"/>
          <p:nvPr>
            <p:ph idx="1" type="body"/>
          </p:nvPr>
        </p:nvSpPr>
        <p:spPr>
          <a:xfrm>
            <a:off x="643849" y="3062399"/>
            <a:ext cx="8285545" cy="1052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/>
          <p:nvPr>
            <p:ph idx="1" type="body"/>
          </p:nvPr>
        </p:nvSpPr>
        <p:spPr>
          <a:xfrm>
            <a:off x="438572" y="1156991"/>
            <a:ext cx="11286416" cy="354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8"/>
          <p:cNvSpPr txBox="1"/>
          <p:nvPr>
            <p:ph type="title"/>
          </p:nvPr>
        </p:nvSpPr>
        <p:spPr>
          <a:xfrm>
            <a:off x="442163" y="513186"/>
            <a:ext cx="11286416" cy="610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4" name="Google Shape;134;p28"/>
          <p:cNvSpPr txBox="1"/>
          <p:nvPr>
            <p:ph idx="2" type="body"/>
          </p:nvPr>
        </p:nvSpPr>
        <p:spPr>
          <a:xfrm>
            <a:off x="438572" y="1551244"/>
            <a:ext cx="11286416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7406640" y="6224611"/>
            <a:ext cx="411480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i="1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11640312" y="6224611"/>
            <a:ext cx="27432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5287" y="6294454"/>
            <a:ext cx="1245074" cy="24591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3"/>
          <p:cNvSpPr txBox="1"/>
          <p:nvPr>
            <p:ph type="title"/>
          </p:nvPr>
        </p:nvSpPr>
        <p:spPr>
          <a:xfrm>
            <a:off x="442800" y="365125"/>
            <a:ext cx="11197512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/>
          <p:nvPr>
            <p:ph idx="1" type="body"/>
          </p:nvPr>
        </p:nvSpPr>
        <p:spPr>
          <a:xfrm>
            <a:off x="438572" y="1156991"/>
            <a:ext cx="11286416" cy="354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type="title"/>
          </p:nvPr>
        </p:nvSpPr>
        <p:spPr>
          <a:xfrm>
            <a:off x="442163" y="513186"/>
            <a:ext cx="11286416" cy="610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8" name="Google Shape;138;p29"/>
          <p:cNvSpPr txBox="1"/>
          <p:nvPr>
            <p:ph idx="2" type="body"/>
          </p:nvPr>
        </p:nvSpPr>
        <p:spPr>
          <a:xfrm>
            <a:off x="438571" y="1769845"/>
            <a:ext cx="5330571" cy="4378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9"/>
          <p:cNvSpPr txBox="1"/>
          <p:nvPr>
            <p:ph idx="3" type="body"/>
          </p:nvPr>
        </p:nvSpPr>
        <p:spPr>
          <a:xfrm>
            <a:off x="6096000" y="1769845"/>
            <a:ext cx="5628987" cy="4378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/>
          <p:nvPr>
            <p:ph idx="1" type="body"/>
          </p:nvPr>
        </p:nvSpPr>
        <p:spPr>
          <a:xfrm>
            <a:off x="438572" y="1156991"/>
            <a:ext cx="11286416" cy="354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32"/>
          <p:cNvSpPr txBox="1"/>
          <p:nvPr>
            <p:ph type="title"/>
          </p:nvPr>
        </p:nvSpPr>
        <p:spPr>
          <a:xfrm>
            <a:off x="442163" y="513186"/>
            <a:ext cx="11286416" cy="610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2"/>
          <p:cNvSpPr txBox="1"/>
          <p:nvPr>
            <p:ph idx="2" type="body"/>
          </p:nvPr>
        </p:nvSpPr>
        <p:spPr>
          <a:xfrm>
            <a:off x="438572" y="1551244"/>
            <a:ext cx="11286416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hite">
  <p:cSld name="Title Whit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"/>
          <p:cNvSpPr txBox="1"/>
          <p:nvPr>
            <p:ph type="ctrTitle"/>
          </p:nvPr>
        </p:nvSpPr>
        <p:spPr>
          <a:xfrm>
            <a:off x="941832" y="2651760"/>
            <a:ext cx="1069848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8" name="Google Shape;148;p33"/>
          <p:cNvSpPr txBox="1"/>
          <p:nvPr>
            <p:ph idx="1" type="subTitle"/>
          </p:nvPr>
        </p:nvSpPr>
        <p:spPr>
          <a:xfrm>
            <a:off x="941832" y="4114800"/>
            <a:ext cx="10698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33"/>
          <p:cNvSpPr txBox="1"/>
          <p:nvPr>
            <p:ph idx="2" type="body"/>
          </p:nvPr>
        </p:nvSpPr>
        <p:spPr>
          <a:xfrm>
            <a:off x="941832" y="4480560"/>
            <a:ext cx="3756429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369126" y="1157369"/>
            <a:ext cx="9810460" cy="451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2" type="body"/>
          </p:nvPr>
        </p:nvSpPr>
        <p:spPr>
          <a:xfrm>
            <a:off x="363385" y="1713186"/>
            <a:ext cx="11410693" cy="4417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type="title"/>
          </p:nvPr>
        </p:nvSpPr>
        <p:spPr>
          <a:xfrm>
            <a:off x="374401" y="385247"/>
            <a:ext cx="9816201" cy="750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white map with a green border&#10;&#10;Description automatically generated" id="36" name="Google Shape;36;p10"/>
          <p:cNvPicPr preferRelativeResize="0"/>
          <p:nvPr/>
        </p:nvPicPr>
        <p:blipFill rotWithShape="1">
          <a:blip r:embed="rId2">
            <a:alphaModFix/>
          </a:blip>
          <a:srcRect b="0" l="0" r="0" t="91945"/>
          <a:stretch/>
        </p:blipFill>
        <p:spPr>
          <a:xfrm>
            <a:off x="0" y="6253986"/>
            <a:ext cx="12192000" cy="623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37" name="Google Shape;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6177"/>
            <a:ext cx="1301817" cy="431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sign with white text&#10;&#10;Description automatically generated" id="38" name="Google Shape;3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90724" y="6369219"/>
            <a:ext cx="1543129" cy="45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2" name="Google Shape;4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54" name="Google Shape;5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2.png"/><Relationship Id="rId2" Type="http://schemas.openxmlformats.org/officeDocument/2006/relationships/image" Target="../media/image7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/>
        </p:nvSpPr>
        <p:spPr>
          <a:xfrm>
            <a:off x="5626862" y="6642100"/>
            <a:ext cx="1008063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---Internal Use--- </a:t>
            </a:r>
            <a:endParaRPr/>
          </a:p>
        </p:txBody>
      </p:sp>
      <p:graphicFrame>
        <p:nvGraphicFramePr>
          <p:cNvPr id="11" name="Google Shape;11;p7"/>
          <p:cNvGraphicFramePr/>
          <p:nvPr/>
        </p:nvGraphicFramePr>
        <p:xfrm>
          <a:off x="0" y="63550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{67F2CBFB-A2A1-415F-982A-12C8395D1034}</a:tableStyleId>
              </a:tblPr>
              <a:tblGrid>
                <a:gridCol w="1828800"/>
                <a:gridCol w="10369300"/>
              </a:tblGrid>
              <a:tr h="512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2" name="Google Shape;12;p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28600" y="6471729"/>
            <a:ext cx="1371600" cy="27090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9"/>
          <p:cNvSpPr txBox="1"/>
          <p:nvPr/>
        </p:nvSpPr>
        <p:spPr>
          <a:xfrm>
            <a:off x="5626862" y="6642100"/>
            <a:ext cx="1008063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---Internal Use--- 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296025"/>
            <a:ext cx="12192000" cy="55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1"/>
          <p:cNvSpPr txBox="1"/>
          <p:nvPr/>
        </p:nvSpPr>
        <p:spPr>
          <a:xfrm>
            <a:off x="11613780" y="5946265"/>
            <a:ext cx="514350" cy="376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577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text on a black background&#10;&#10;Description automatically generated" id="120" name="Google Shape;1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3078" y="293298"/>
            <a:ext cx="1661283" cy="3019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conomedia.ro/acest-an-agricol-e-unul-dintre-cei-mai-secetosi-din-istorie-spune-directorul-anm.html" TargetMode="External"/><Relationship Id="rId4" Type="http://schemas.openxmlformats.org/officeDocument/2006/relationships/hyperlink" Target="https://insse.ro/cms/sites/default/files/com_presa/com_pdf/prod_veg_r24.pdf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59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"/>
          <p:cNvSpPr txBox="1"/>
          <p:nvPr/>
        </p:nvSpPr>
        <p:spPr>
          <a:xfrm>
            <a:off x="761584" y="2496850"/>
            <a:ext cx="8943330" cy="211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Excelență și performanță pentru fermierii români cu hibrizii Pioneer</a:t>
            </a:r>
            <a:r>
              <a:rPr b="1" i="0" lang="en-US" sz="5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®</a:t>
            </a:r>
            <a:endParaRPr b="1" i="0" sz="5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761584" y="3429000"/>
            <a:ext cx="8943330" cy="211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Maria Cîrjă, Marketing Manager, Romania and Republic of Moldova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/>
        </p:nvSpPr>
        <p:spPr>
          <a:xfrm>
            <a:off x="442163" y="513186"/>
            <a:ext cx="11286416" cy="610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/>
              <a:t>Agricultura în România în</a:t>
            </a: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2026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 txBox="1"/>
          <p:nvPr/>
        </p:nvSpPr>
        <p:spPr>
          <a:xfrm>
            <a:off x="435593" y="1239995"/>
            <a:ext cx="11286416" cy="4378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9738"/>
              </a:buClr>
              <a:buSzPts val="20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797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România s‑a confruntat în ultimii ani cu episoade repetate și severe de secetă estivală (în special în 2020, 2022 și 2024), care au afectat puternic producția națională de porumb.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Condițiile extreme și recurente de secetă au redus semnificativ producțiile, subliniind rolul esențial al geneticii reziliente în protejarea productivității fermierilor.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Producțiile naționale de porumb au fluctuat puternic, cu minime notabile în 2022 (3.306 kg/ha; 8,03 milioane tone) și 2024 (≈2.500–2.600 kg/ha; 5,99 milioane tone), contrastate cu o revenire modestă în 2023 și o prognoză mai optimistă pentru 2025, de aproximativ 4.480 kg/ha (9,6–10,1 milioane tone).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Hibrizii Pioneer® — Optimum® AQUAmax® — au depășit constant mediile naționale, obținând 8–9 t/ha în sistem neirigat și 12–15 t/ha în sistem irigat, chiar și în sezoane în care culturile au eșuat regional.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Pentru 2026, Pioneer® continuă să avanseze inovația în toleranța la secetă, introducând noi hibrizi care sporesc reziliența și oferă performanță fiabilă în condiții climatice tot mai volatile.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 txBox="1"/>
          <p:nvPr/>
        </p:nvSpPr>
        <p:spPr>
          <a:xfrm>
            <a:off x="891715" y="5109062"/>
            <a:ext cx="992293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Surse: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National Meteorological Administration, July 2024</a:t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National Institute of Statistics, March 2025</a:t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"/>
          <p:cNvSpPr txBox="1"/>
          <p:nvPr/>
        </p:nvSpPr>
        <p:spPr>
          <a:xfrm>
            <a:off x="1954057" y="2954132"/>
            <a:ext cx="13144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D517</a:t>
            </a:r>
            <a:endParaRPr/>
          </a:p>
        </p:txBody>
      </p:sp>
      <p:grpSp>
        <p:nvGrpSpPr>
          <p:cNvPr id="171" name="Google Shape;171;p3"/>
          <p:cNvGrpSpPr/>
          <p:nvPr/>
        </p:nvGrpSpPr>
        <p:grpSpPr>
          <a:xfrm>
            <a:off x="7063878" y="1193555"/>
            <a:ext cx="233485" cy="278611"/>
            <a:chOff x="1571431" y="3154335"/>
            <a:chExt cx="311313" cy="371482"/>
          </a:xfrm>
        </p:grpSpPr>
        <p:sp>
          <p:nvSpPr>
            <p:cNvPr id="172" name="Google Shape;172;p3"/>
            <p:cNvSpPr/>
            <p:nvPr/>
          </p:nvSpPr>
          <p:spPr>
            <a:xfrm>
              <a:off x="1571431" y="3154336"/>
              <a:ext cx="311313" cy="371481"/>
            </a:xfrm>
            <a:custGeom>
              <a:rect b="b" l="l" r="r" t="t"/>
              <a:pathLst>
                <a:path extrusionOk="0" h="13793" w="11559">
                  <a:moveTo>
                    <a:pt x="5828" y="389"/>
                  </a:moveTo>
                  <a:lnTo>
                    <a:pt x="6119" y="486"/>
                  </a:lnTo>
                  <a:lnTo>
                    <a:pt x="6217" y="583"/>
                  </a:lnTo>
                  <a:lnTo>
                    <a:pt x="6411" y="874"/>
                  </a:lnTo>
                  <a:lnTo>
                    <a:pt x="6702" y="1166"/>
                  </a:lnTo>
                  <a:lnTo>
                    <a:pt x="6994" y="1263"/>
                  </a:lnTo>
                  <a:lnTo>
                    <a:pt x="7382" y="1360"/>
                  </a:lnTo>
                  <a:lnTo>
                    <a:pt x="7674" y="1263"/>
                  </a:lnTo>
                  <a:lnTo>
                    <a:pt x="7965" y="1069"/>
                  </a:lnTo>
                  <a:lnTo>
                    <a:pt x="8256" y="1069"/>
                  </a:lnTo>
                  <a:lnTo>
                    <a:pt x="8451" y="1166"/>
                  </a:lnTo>
                  <a:lnTo>
                    <a:pt x="8742" y="1263"/>
                  </a:lnTo>
                  <a:lnTo>
                    <a:pt x="8742" y="1554"/>
                  </a:lnTo>
                  <a:lnTo>
                    <a:pt x="8839" y="1846"/>
                  </a:lnTo>
                  <a:lnTo>
                    <a:pt x="8936" y="2234"/>
                  </a:lnTo>
                  <a:lnTo>
                    <a:pt x="9130" y="2526"/>
                  </a:lnTo>
                  <a:lnTo>
                    <a:pt x="9422" y="2720"/>
                  </a:lnTo>
                  <a:lnTo>
                    <a:pt x="9713" y="2817"/>
                  </a:lnTo>
                  <a:lnTo>
                    <a:pt x="10102" y="2817"/>
                  </a:lnTo>
                  <a:lnTo>
                    <a:pt x="10296" y="2914"/>
                  </a:lnTo>
                  <a:lnTo>
                    <a:pt x="10490" y="3108"/>
                  </a:lnTo>
                  <a:lnTo>
                    <a:pt x="10587" y="3400"/>
                  </a:lnTo>
                  <a:lnTo>
                    <a:pt x="10490" y="3594"/>
                  </a:lnTo>
                  <a:lnTo>
                    <a:pt x="10393" y="3885"/>
                  </a:lnTo>
                  <a:lnTo>
                    <a:pt x="10296" y="4274"/>
                  </a:lnTo>
                  <a:lnTo>
                    <a:pt x="10296" y="4565"/>
                  </a:lnTo>
                  <a:lnTo>
                    <a:pt x="10490" y="4857"/>
                  </a:lnTo>
                  <a:lnTo>
                    <a:pt x="10684" y="5148"/>
                  </a:lnTo>
                  <a:lnTo>
                    <a:pt x="10976" y="5342"/>
                  </a:lnTo>
                  <a:lnTo>
                    <a:pt x="11170" y="5537"/>
                  </a:lnTo>
                  <a:lnTo>
                    <a:pt x="11170" y="5828"/>
                  </a:lnTo>
                  <a:lnTo>
                    <a:pt x="11170" y="6022"/>
                  </a:lnTo>
                  <a:lnTo>
                    <a:pt x="10976" y="6216"/>
                  </a:lnTo>
                  <a:lnTo>
                    <a:pt x="10684" y="6411"/>
                  </a:lnTo>
                  <a:lnTo>
                    <a:pt x="10490" y="6702"/>
                  </a:lnTo>
                  <a:lnTo>
                    <a:pt x="10296" y="6993"/>
                  </a:lnTo>
                  <a:lnTo>
                    <a:pt x="10296" y="7285"/>
                  </a:lnTo>
                  <a:lnTo>
                    <a:pt x="10393" y="7673"/>
                  </a:lnTo>
                  <a:lnTo>
                    <a:pt x="10490" y="7965"/>
                  </a:lnTo>
                  <a:lnTo>
                    <a:pt x="10587" y="8256"/>
                  </a:lnTo>
                  <a:lnTo>
                    <a:pt x="10490" y="8450"/>
                  </a:lnTo>
                  <a:lnTo>
                    <a:pt x="10296" y="8645"/>
                  </a:lnTo>
                  <a:lnTo>
                    <a:pt x="10102" y="8742"/>
                  </a:lnTo>
                  <a:lnTo>
                    <a:pt x="9713" y="8742"/>
                  </a:lnTo>
                  <a:lnTo>
                    <a:pt x="9422" y="8839"/>
                  </a:lnTo>
                  <a:lnTo>
                    <a:pt x="9130" y="9033"/>
                  </a:lnTo>
                  <a:lnTo>
                    <a:pt x="8936" y="9325"/>
                  </a:lnTo>
                  <a:lnTo>
                    <a:pt x="8839" y="9713"/>
                  </a:lnTo>
                  <a:lnTo>
                    <a:pt x="8742" y="10004"/>
                  </a:lnTo>
                  <a:lnTo>
                    <a:pt x="8742" y="10296"/>
                  </a:lnTo>
                  <a:lnTo>
                    <a:pt x="8451" y="10393"/>
                  </a:lnTo>
                  <a:lnTo>
                    <a:pt x="8256" y="10490"/>
                  </a:lnTo>
                  <a:lnTo>
                    <a:pt x="8062" y="10490"/>
                  </a:lnTo>
                  <a:lnTo>
                    <a:pt x="7674" y="10393"/>
                  </a:lnTo>
                  <a:lnTo>
                    <a:pt x="7382" y="10296"/>
                  </a:lnTo>
                  <a:lnTo>
                    <a:pt x="6994" y="10296"/>
                  </a:lnTo>
                  <a:lnTo>
                    <a:pt x="6702" y="10393"/>
                  </a:lnTo>
                  <a:lnTo>
                    <a:pt x="6411" y="10684"/>
                  </a:lnTo>
                  <a:lnTo>
                    <a:pt x="6217" y="10976"/>
                  </a:lnTo>
                  <a:lnTo>
                    <a:pt x="6119" y="11073"/>
                  </a:lnTo>
                  <a:lnTo>
                    <a:pt x="5828" y="11170"/>
                  </a:lnTo>
                  <a:lnTo>
                    <a:pt x="5537" y="11073"/>
                  </a:lnTo>
                  <a:lnTo>
                    <a:pt x="5342" y="10976"/>
                  </a:lnTo>
                  <a:lnTo>
                    <a:pt x="5148" y="10684"/>
                  </a:lnTo>
                  <a:lnTo>
                    <a:pt x="5051" y="10490"/>
                  </a:lnTo>
                  <a:lnTo>
                    <a:pt x="4760" y="10393"/>
                  </a:lnTo>
                  <a:lnTo>
                    <a:pt x="4371" y="10199"/>
                  </a:lnTo>
                  <a:lnTo>
                    <a:pt x="3983" y="10296"/>
                  </a:lnTo>
                  <a:lnTo>
                    <a:pt x="3691" y="10490"/>
                  </a:lnTo>
                  <a:lnTo>
                    <a:pt x="3400" y="10490"/>
                  </a:lnTo>
                  <a:lnTo>
                    <a:pt x="3109" y="10393"/>
                  </a:lnTo>
                  <a:lnTo>
                    <a:pt x="2914" y="10199"/>
                  </a:lnTo>
                  <a:lnTo>
                    <a:pt x="2817" y="10004"/>
                  </a:lnTo>
                  <a:lnTo>
                    <a:pt x="2817" y="9713"/>
                  </a:lnTo>
                  <a:lnTo>
                    <a:pt x="2720" y="9325"/>
                  </a:lnTo>
                  <a:lnTo>
                    <a:pt x="2526" y="9033"/>
                  </a:lnTo>
                  <a:lnTo>
                    <a:pt x="2234" y="8839"/>
                  </a:lnTo>
                  <a:lnTo>
                    <a:pt x="1846" y="8742"/>
                  </a:lnTo>
                  <a:lnTo>
                    <a:pt x="1554" y="8742"/>
                  </a:lnTo>
                  <a:lnTo>
                    <a:pt x="1360" y="8645"/>
                  </a:lnTo>
                  <a:lnTo>
                    <a:pt x="1166" y="8450"/>
                  </a:lnTo>
                  <a:lnTo>
                    <a:pt x="1069" y="8256"/>
                  </a:lnTo>
                  <a:lnTo>
                    <a:pt x="1069" y="7965"/>
                  </a:lnTo>
                  <a:lnTo>
                    <a:pt x="1263" y="7673"/>
                  </a:lnTo>
                  <a:lnTo>
                    <a:pt x="1360" y="7285"/>
                  </a:lnTo>
                  <a:lnTo>
                    <a:pt x="1360" y="6993"/>
                  </a:lnTo>
                  <a:lnTo>
                    <a:pt x="1166" y="6702"/>
                  </a:lnTo>
                  <a:lnTo>
                    <a:pt x="875" y="6411"/>
                  </a:lnTo>
                  <a:lnTo>
                    <a:pt x="680" y="6216"/>
                  </a:lnTo>
                  <a:lnTo>
                    <a:pt x="486" y="6022"/>
                  </a:lnTo>
                  <a:lnTo>
                    <a:pt x="389" y="5828"/>
                  </a:lnTo>
                  <a:lnTo>
                    <a:pt x="486" y="5537"/>
                  </a:lnTo>
                  <a:lnTo>
                    <a:pt x="680" y="5342"/>
                  </a:lnTo>
                  <a:lnTo>
                    <a:pt x="875" y="5148"/>
                  </a:lnTo>
                  <a:lnTo>
                    <a:pt x="1166" y="4857"/>
                  </a:lnTo>
                  <a:lnTo>
                    <a:pt x="1360" y="4565"/>
                  </a:lnTo>
                  <a:lnTo>
                    <a:pt x="1360" y="4274"/>
                  </a:lnTo>
                  <a:lnTo>
                    <a:pt x="1263" y="3885"/>
                  </a:lnTo>
                  <a:lnTo>
                    <a:pt x="1069" y="3594"/>
                  </a:lnTo>
                  <a:lnTo>
                    <a:pt x="1069" y="3400"/>
                  </a:lnTo>
                  <a:lnTo>
                    <a:pt x="1166" y="3108"/>
                  </a:lnTo>
                  <a:lnTo>
                    <a:pt x="1360" y="2914"/>
                  </a:lnTo>
                  <a:lnTo>
                    <a:pt x="1554" y="2817"/>
                  </a:lnTo>
                  <a:lnTo>
                    <a:pt x="1846" y="2817"/>
                  </a:lnTo>
                  <a:lnTo>
                    <a:pt x="2234" y="2720"/>
                  </a:lnTo>
                  <a:lnTo>
                    <a:pt x="2526" y="2526"/>
                  </a:lnTo>
                  <a:lnTo>
                    <a:pt x="2720" y="2234"/>
                  </a:lnTo>
                  <a:lnTo>
                    <a:pt x="2817" y="1846"/>
                  </a:lnTo>
                  <a:lnTo>
                    <a:pt x="2817" y="1554"/>
                  </a:lnTo>
                  <a:lnTo>
                    <a:pt x="2914" y="1263"/>
                  </a:lnTo>
                  <a:lnTo>
                    <a:pt x="3109" y="1166"/>
                  </a:lnTo>
                  <a:lnTo>
                    <a:pt x="3400" y="1069"/>
                  </a:lnTo>
                  <a:lnTo>
                    <a:pt x="3594" y="1069"/>
                  </a:lnTo>
                  <a:lnTo>
                    <a:pt x="3886" y="1263"/>
                  </a:lnTo>
                  <a:lnTo>
                    <a:pt x="4274" y="1360"/>
                  </a:lnTo>
                  <a:lnTo>
                    <a:pt x="4565" y="1263"/>
                  </a:lnTo>
                  <a:lnTo>
                    <a:pt x="4954" y="1166"/>
                  </a:lnTo>
                  <a:lnTo>
                    <a:pt x="5148" y="874"/>
                  </a:lnTo>
                  <a:lnTo>
                    <a:pt x="5342" y="583"/>
                  </a:lnTo>
                  <a:lnTo>
                    <a:pt x="5537" y="486"/>
                  </a:lnTo>
                  <a:lnTo>
                    <a:pt x="5828" y="389"/>
                  </a:lnTo>
                  <a:close/>
                  <a:moveTo>
                    <a:pt x="9130" y="10199"/>
                  </a:moveTo>
                  <a:lnTo>
                    <a:pt x="10102" y="12238"/>
                  </a:lnTo>
                  <a:lnTo>
                    <a:pt x="8839" y="12044"/>
                  </a:lnTo>
                  <a:lnTo>
                    <a:pt x="8548" y="12044"/>
                  </a:lnTo>
                  <a:lnTo>
                    <a:pt x="8353" y="12238"/>
                  </a:lnTo>
                  <a:lnTo>
                    <a:pt x="7771" y="13404"/>
                  </a:lnTo>
                  <a:lnTo>
                    <a:pt x="7674" y="13404"/>
                  </a:lnTo>
                  <a:lnTo>
                    <a:pt x="6605" y="11170"/>
                  </a:lnTo>
                  <a:lnTo>
                    <a:pt x="6799" y="10879"/>
                  </a:lnTo>
                  <a:lnTo>
                    <a:pt x="6896" y="10781"/>
                  </a:lnTo>
                  <a:lnTo>
                    <a:pt x="7091" y="10684"/>
                  </a:lnTo>
                  <a:lnTo>
                    <a:pt x="7576" y="10684"/>
                  </a:lnTo>
                  <a:lnTo>
                    <a:pt x="7965" y="10879"/>
                  </a:lnTo>
                  <a:lnTo>
                    <a:pt x="8256" y="10879"/>
                  </a:lnTo>
                  <a:lnTo>
                    <a:pt x="8742" y="10781"/>
                  </a:lnTo>
                  <a:lnTo>
                    <a:pt x="9033" y="10490"/>
                  </a:lnTo>
                  <a:lnTo>
                    <a:pt x="9130" y="10199"/>
                  </a:lnTo>
                  <a:close/>
                  <a:moveTo>
                    <a:pt x="5828" y="0"/>
                  </a:move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fill="none" h="13793" w="11559">
                  <a:moveTo>
                    <a:pt x="10976" y="4857"/>
                  </a:move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576" y="874"/>
                  </a:lnTo>
                  <a:lnTo>
                    <a:pt x="7285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lnTo>
                    <a:pt x="5828" y="0"/>
                  </a:ln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274" y="874"/>
                  </a:lnTo>
                  <a:lnTo>
                    <a:pt x="4080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3886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080" y="10684"/>
                  </a:lnTo>
                  <a:lnTo>
                    <a:pt x="4274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5828" y="11558"/>
                  </a:lnTo>
                  <a:lnTo>
                    <a:pt x="5828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674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976" y="4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1749320" y="3428993"/>
              <a:ext cx="94183" cy="86346"/>
            </a:xfrm>
            <a:custGeom>
              <a:rect b="b" l="l" r="r" t="t"/>
              <a:pathLst>
                <a:path extrusionOk="0" fill="none" h="3206" w="3497">
                  <a:moveTo>
                    <a:pt x="3497" y="2040"/>
                  </a:moveTo>
                  <a:lnTo>
                    <a:pt x="3497" y="2040"/>
                  </a:lnTo>
                  <a:lnTo>
                    <a:pt x="3497" y="2040"/>
                  </a:lnTo>
                  <a:lnTo>
                    <a:pt x="2234" y="1846"/>
                  </a:lnTo>
                  <a:lnTo>
                    <a:pt x="2234" y="1846"/>
                  </a:lnTo>
                  <a:lnTo>
                    <a:pt x="1943" y="1846"/>
                  </a:lnTo>
                  <a:lnTo>
                    <a:pt x="1748" y="2040"/>
                  </a:lnTo>
                  <a:lnTo>
                    <a:pt x="1166" y="3206"/>
                  </a:lnTo>
                  <a:lnTo>
                    <a:pt x="1166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194" y="681"/>
                  </a:lnTo>
                  <a:lnTo>
                    <a:pt x="194" y="681"/>
                  </a:lnTo>
                  <a:lnTo>
                    <a:pt x="291" y="583"/>
                  </a:lnTo>
                  <a:lnTo>
                    <a:pt x="486" y="486"/>
                  </a:lnTo>
                  <a:lnTo>
                    <a:pt x="680" y="486"/>
                  </a:lnTo>
                  <a:lnTo>
                    <a:pt x="971" y="486"/>
                  </a:lnTo>
                  <a:lnTo>
                    <a:pt x="971" y="486"/>
                  </a:lnTo>
                  <a:lnTo>
                    <a:pt x="1360" y="681"/>
                  </a:lnTo>
                  <a:lnTo>
                    <a:pt x="1651" y="681"/>
                  </a:lnTo>
                  <a:lnTo>
                    <a:pt x="2137" y="583"/>
                  </a:lnTo>
                  <a:lnTo>
                    <a:pt x="2137" y="583"/>
                  </a:lnTo>
                  <a:lnTo>
                    <a:pt x="2428" y="292"/>
                  </a:lnTo>
                  <a:lnTo>
                    <a:pt x="2525" y="1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581881" y="3164785"/>
              <a:ext cx="290413" cy="290386"/>
            </a:xfrm>
            <a:custGeom>
              <a:rect b="b" l="l" r="r" t="t"/>
              <a:pathLst>
                <a:path extrusionOk="0" fill="none" h="10782" w="10783">
                  <a:moveTo>
                    <a:pt x="10296" y="6023"/>
                  </a:moveTo>
                  <a:lnTo>
                    <a:pt x="10296" y="6023"/>
                  </a:lnTo>
                  <a:lnTo>
                    <a:pt x="10102" y="6314"/>
                  </a:lnTo>
                  <a:lnTo>
                    <a:pt x="9908" y="6605"/>
                  </a:lnTo>
                  <a:lnTo>
                    <a:pt x="9908" y="6897"/>
                  </a:lnTo>
                  <a:lnTo>
                    <a:pt x="10005" y="7285"/>
                  </a:lnTo>
                  <a:lnTo>
                    <a:pt x="10005" y="7285"/>
                  </a:lnTo>
                  <a:lnTo>
                    <a:pt x="10102" y="7577"/>
                  </a:lnTo>
                  <a:lnTo>
                    <a:pt x="10199" y="7868"/>
                  </a:lnTo>
                  <a:lnTo>
                    <a:pt x="10102" y="8062"/>
                  </a:lnTo>
                  <a:lnTo>
                    <a:pt x="10102" y="8062"/>
                  </a:lnTo>
                  <a:lnTo>
                    <a:pt x="9908" y="8257"/>
                  </a:lnTo>
                  <a:lnTo>
                    <a:pt x="9714" y="8354"/>
                  </a:lnTo>
                  <a:lnTo>
                    <a:pt x="9325" y="8354"/>
                  </a:lnTo>
                  <a:lnTo>
                    <a:pt x="9325" y="8354"/>
                  </a:lnTo>
                  <a:lnTo>
                    <a:pt x="9034" y="8451"/>
                  </a:lnTo>
                  <a:lnTo>
                    <a:pt x="8742" y="8645"/>
                  </a:lnTo>
                  <a:lnTo>
                    <a:pt x="8548" y="8937"/>
                  </a:lnTo>
                  <a:lnTo>
                    <a:pt x="8451" y="9325"/>
                  </a:lnTo>
                  <a:lnTo>
                    <a:pt x="8451" y="9325"/>
                  </a:lnTo>
                  <a:lnTo>
                    <a:pt x="8354" y="9616"/>
                  </a:lnTo>
                  <a:lnTo>
                    <a:pt x="8354" y="9908"/>
                  </a:lnTo>
                  <a:lnTo>
                    <a:pt x="8063" y="10005"/>
                  </a:lnTo>
                  <a:lnTo>
                    <a:pt x="8063" y="10005"/>
                  </a:lnTo>
                  <a:lnTo>
                    <a:pt x="7868" y="10102"/>
                  </a:lnTo>
                  <a:lnTo>
                    <a:pt x="7674" y="10102"/>
                  </a:lnTo>
                  <a:lnTo>
                    <a:pt x="7286" y="10005"/>
                  </a:lnTo>
                  <a:lnTo>
                    <a:pt x="7286" y="10005"/>
                  </a:lnTo>
                  <a:lnTo>
                    <a:pt x="6994" y="9908"/>
                  </a:lnTo>
                  <a:lnTo>
                    <a:pt x="6606" y="9908"/>
                  </a:lnTo>
                  <a:lnTo>
                    <a:pt x="6314" y="10005"/>
                  </a:lnTo>
                  <a:lnTo>
                    <a:pt x="6023" y="10296"/>
                  </a:lnTo>
                  <a:lnTo>
                    <a:pt x="6023" y="10296"/>
                  </a:lnTo>
                  <a:lnTo>
                    <a:pt x="5829" y="10588"/>
                  </a:lnTo>
                  <a:lnTo>
                    <a:pt x="5731" y="10685"/>
                  </a:lnTo>
                  <a:lnTo>
                    <a:pt x="5440" y="10782"/>
                  </a:lnTo>
                  <a:lnTo>
                    <a:pt x="5440" y="10782"/>
                  </a:lnTo>
                  <a:lnTo>
                    <a:pt x="5149" y="10685"/>
                  </a:lnTo>
                  <a:lnTo>
                    <a:pt x="4954" y="10588"/>
                  </a:lnTo>
                  <a:lnTo>
                    <a:pt x="4760" y="10296"/>
                  </a:lnTo>
                  <a:lnTo>
                    <a:pt x="4760" y="10296"/>
                  </a:lnTo>
                  <a:lnTo>
                    <a:pt x="4663" y="10102"/>
                  </a:lnTo>
                  <a:lnTo>
                    <a:pt x="4372" y="10005"/>
                  </a:lnTo>
                  <a:lnTo>
                    <a:pt x="3983" y="9811"/>
                  </a:lnTo>
                  <a:lnTo>
                    <a:pt x="3983" y="9811"/>
                  </a:lnTo>
                  <a:lnTo>
                    <a:pt x="3595" y="9908"/>
                  </a:lnTo>
                  <a:lnTo>
                    <a:pt x="3303" y="10102"/>
                  </a:lnTo>
                  <a:lnTo>
                    <a:pt x="3012" y="10102"/>
                  </a:lnTo>
                  <a:lnTo>
                    <a:pt x="2721" y="10005"/>
                  </a:lnTo>
                  <a:lnTo>
                    <a:pt x="2721" y="10005"/>
                  </a:lnTo>
                  <a:lnTo>
                    <a:pt x="2526" y="9811"/>
                  </a:lnTo>
                  <a:lnTo>
                    <a:pt x="2429" y="9616"/>
                  </a:lnTo>
                  <a:lnTo>
                    <a:pt x="2429" y="9325"/>
                  </a:lnTo>
                  <a:lnTo>
                    <a:pt x="2429" y="9325"/>
                  </a:lnTo>
                  <a:lnTo>
                    <a:pt x="2332" y="8937"/>
                  </a:lnTo>
                  <a:lnTo>
                    <a:pt x="2138" y="8645"/>
                  </a:lnTo>
                  <a:lnTo>
                    <a:pt x="1846" y="8451"/>
                  </a:lnTo>
                  <a:lnTo>
                    <a:pt x="1458" y="8354"/>
                  </a:lnTo>
                  <a:lnTo>
                    <a:pt x="1458" y="8354"/>
                  </a:lnTo>
                  <a:lnTo>
                    <a:pt x="1166" y="8354"/>
                  </a:lnTo>
                  <a:lnTo>
                    <a:pt x="972" y="8257"/>
                  </a:lnTo>
                  <a:lnTo>
                    <a:pt x="778" y="8062"/>
                  </a:lnTo>
                  <a:lnTo>
                    <a:pt x="778" y="8062"/>
                  </a:lnTo>
                  <a:lnTo>
                    <a:pt x="681" y="7868"/>
                  </a:lnTo>
                  <a:lnTo>
                    <a:pt x="681" y="7577"/>
                  </a:lnTo>
                  <a:lnTo>
                    <a:pt x="875" y="7285"/>
                  </a:lnTo>
                  <a:lnTo>
                    <a:pt x="875" y="7285"/>
                  </a:lnTo>
                  <a:lnTo>
                    <a:pt x="972" y="6897"/>
                  </a:lnTo>
                  <a:lnTo>
                    <a:pt x="972" y="6605"/>
                  </a:lnTo>
                  <a:lnTo>
                    <a:pt x="778" y="6314"/>
                  </a:lnTo>
                  <a:lnTo>
                    <a:pt x="487" y="6023"/>
                  </a:lnTo>
                  <a:lnTo>
                    <a:pt x="487" y="6023"/>
                  </a:lnTo>
                  <a:lnTo>
                    <a:pt x="292" y="5828"/>
                  </a:lnTo>
                  <a:lnTo>
                    <a:pt x="98" y="5634"/>
                  </a:lnTo>
                  <a:lnTo>
                    <a:pt x="1" y="5440"/>
                  </a:lnTo>
                  <a:lnTo>
                    <a:pt x="1" y="5440"/>
                  </a:lnTo>
                  <a:lnTo>
                    <a:pt x="98" y="5149"/>
                  </a:lnTo>
                  <a:lnTo>
                    <a:pt x="292" y="4954"/>
                  </a:lnTo>
                  <a:lnTo>
                    <a:pt x="487" y="4760"/>
                  </a:lnTo>
                  <a:lnTo>
                    <a:pt x="487" y="4760"/>
                  </a:lnTo>
                  <a:lnTo>
                    <a:pt x="778" y="4469"/>
                  </a:lnTo>
                  <a:lnTo>
                    <a:pt x="972" y="4177"/>
                  </a:lnTo>
                  <a:lnTo>
                    <a:pt x="972" y="3886"/>
                  </a:lnTo>
                  <a:lnTo>
                    <a:pt x="875" y="3497"/>
                  </a:lnTo>
                  <a:lnTo>
                    <a:pt x="875" y="3497"/>
                  </a:lnTo>
                  <a:lnTo>
                    <a:pt x="681" y="3206"/>
                  </a:lnTo>
                  <a:lnTo>
                    <a:pt x="681" y="3012"/>
                  </a:lnTo>
                  <a:lnTo>
                    <a:pt x="778" y="2720"/>
                  </a:lnTo>
                  <a:lnTo>
                    <a:pt x="778" y="2720"/>
                  </a:lnTo>
                  <a:lnTo>
                    <a:pt x="972" y="2526"/>
                  </a:lnTo>
                  <a:lnTo>
                    <a:pt x="1166" y="2429"/>
                  </a:lnTo>
                  <a:lnTo>
                    <a:pt x="1458" y="2429"/>
                  </a:lnTo>
                  <a:lnTo>
                    <a:pt x="1458" y="2429"/>
                  </a:lnTo>
                  <a:lnTo>
                    <a:pt x="1846" y="2332"/>
                  </a:lnTo>
                  <a:lnTo>
                    <a:pt x="2138" y="2138"/>
                  </a:lnTo>
                  <a:lnTo>
                    <a:pt x="2332" y="1846"/>
                  </a:lnTo>
                  <a:lnTo>
                    <a:pt x="2429" y="1458"/>
                  </a:lnTo>
                  <a:lnTo>
                    <a:pt x="2429" y="1458"/>
                  </a:lnTo>
                  <a:lnTo>
                    <a:pt x="2429" y="1166"/>
                  </a:lnTo>
                  <a:lnTo>
                    <a:pt x="2526" y="875"/>
                  </a:lnTo>
                  <a:lnTo>
                    <a:pt x="2721" y="778"/>
                  </a:lnTo>
                  <a:lnTo>
                    <a:pt x="2721" y="778"/>
                  </a:lnTo>
                  <a:lnTo>
                    <a:pt x="3012" y="681"/>
                  </a:lnTo>
                  <a:lnTo>
                    <a:pt x="3206" y="681"/>
                  </a:lnTo>
                  <a:lnTo>
                    <a:pt x="3498" y="875"/>
                  </a:lnTo>
                  <a:lnTo>
                    <a:pt x="3498" y="875"/>
                  </a:lnTo>
                  <a:lnTo>
                    <a:pt x="3886" y="972"/>
                  </a:lnTo>
                  <a:lnTo>
                    <a:pt x="4177" y="875"/>
                  </a:lnTo>
                  <a:lnTo>
                    <a:pt x="4566" y="778"/>
                  </a:lnTo>
                  <a:lnTo>
                    <a:pt x="4760" y="486"/>
                  </a:lnTo>
                  <a:lnTo>
                    <a:pt x="4760" y="486"/>
                  </a:lnTo>
                  <a:lnTo>
                    <a:pt x="4954" y="195"/>
                  </a:lnTo>
                  <a:lnTo>
                    <a:pt x="5149" y="98"/>
                  </a:lnTo>
                  <a:lnTo>
                    <a:pt x="5440" y="1"/>
                  </a:lnTo>
                  <a:lnTo>
                    <a:pt x="5440" y="1"/>
                  </a:lnTo>
                  <a:lnTo>
                    <a:pt x="5731" y="98"/>
                  </a:lnTo>
                  <a:lnTo>
                    <a:pt x="5829" y="195"/>
                  </a:lnTo>
                  <a:lnTo>
                    <a:pt x="6023" y="486"/>
                  </a:lnTo>
                  <a:lnTo>
                    <a:pt x="6023" y="486"/>
                  </a:lnTo>
                  <a:lnTo>
                    <a:pt x="6314" y="778"/>
                  </a:lnTo>
                  <a:lnTo>
                    <a:pt x="6606" y="875"/>
                  </a:lnTo>
                  <a:lnTo>
                    <a:pt x="6994" y="972"/>
                  </a:lnTo>
                  <a:lnTo>
                    <a:pt x="7286" y="875"/>
                  </a:lnTo>
                  <a:lnTo>
                    <a:pt x="7286" y="875"/>
                  </a:lnTo>
                  <a:lnTo>
                    <a:pt x="7577" y="681"/>
                  </a:lnTo>
                  <a:lnTo>
                    <a:pt x="7868" y="681"/>
                  </a:lnTo>
                  <a:lnTo>
                    <a:pt x="8063" y="778"/>
                  </a:lnTo>
                  <a:lnTo>
                    <a:pt x="8063" y="778"/>
                  </a:lnTo>
                  <a:lnTo>
                    <a:pt x="8354" y="875"/>
                  </a:lnTo>
                  <a:lnTo>
                    <a:pt x="8354" y="1166"/>
                  </a:lnTo>
                  <a:lnTo>
                    <a:pt x="8451" y="1458"/>
                  </a:lnTo>
                  <a:lnTo>
                    <a:pt x="8451" y="1458"/>
                  </a:lnTo>
                  <a:lnTo>
                    <a:pt x="8548" y="1846"/>
                  </a:lnTo>
                  <a:lnTo>
                    <a:pt x="8742" y="2138"/>
                  </a:lnTo>
                  <a:lnTo>
                    <a:pt x="9034" y="2332"/>
                  </a:lnTo>
                  <a:lnTo>
                    <a:pt x="9325" y="2429"/>
                  </a:lnTo>
                  <a:lnTo>
                    <a:pt x="9325" y="2429"/>
                  </a:lnTo>
                  <a:lnTo>
                    <a:pt x="9714" y="2429"/>
                  </a:lnTo>
                  <a:lnTo>
                    <a:pt x="9908" y="2526"/>
                  </a:lnTo>
                  <a:lnTo>
                    <a:pt x="10102" y="2720"/>
                  </a:lnTo>
                  <a:lnTo>
                    <a:pt x="10102" y="2720"/>
                  </a:lnTo>
                  <a:lnTo>
                    <a:pt x="10199" y="3012"/>
                  </a:lnTo>
                  <a:lnTo>
                    <a:pt x="10102" y="3206"/>
                  </a:lnTo>
                  <a:lnTo>
                    <a:pt x="10005" y="3497"/>
                  </a:lnTo>
                  <a:lnTo>
                    <a:pt x="10005" y="3497"/>
                  </a:lnTo>
                  <a:lnTo>
                    <a:pt x="9908" y="3886"/>
                  </a:lnTo>
                  <a:lnTo>
                    <a:pt x="9908" y="4177"/>
                  </a:lnTo>
                  <a:lnTo>
                    <a:pt x="10102" y="4469"/>
                  </a:lnTo>
                  <a:lnTo>
                    <a:pt x="10296" y="4760"/>
                  </a:lnTo>
                  <a:lnTo>
                    <a:pt x="10296" y="4760"/>
                  </a:lnTo>
                  <a:lnTo>
                    <a:pt x="10588" y="4954"/>
                  </a:lnTo>
                  <a:lnTo>
                    <a:pt x="10782" y="5149"/>
                  </a:lnTo>
                  <a:lnTo>
                    <a:pt x="10782" y="5440"/>
                  </a:lnTo>
                  <a:lnTo>
                    <a:pt x="10782" y="5440"/>
                  </a:lnTo>
                  <a:lnTo>
                    <a:pt x="10782" y="5634"/>
                  </a:lnTo>
                  <a:lnTo>
                    <a:pt x="10588" y="5828"/>
                  </a:lnTo>
                  <a:lnTo>
                    <a:pt x="10296" y="6023"/>
                  </a:lnTo>
                  <a:lnTo>
                    <a:pt x="10296" y="60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1859178" y="3326972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h="7869" w="7869">
                  <a:moveTo>
                    <a:pt x="3983" y="1"/>
                  </a:move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fill="none" h="7869" w="7869">
                  <a:moveTo>
                    <a:pt x="3983" y="1"/>
                  </a:moveTo>
                  <a:lnTo>
                    <a:pt x="3983" y="1"/>
                  </a:ln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674" y="3692"/>
                  </a:lnTo>
                  <a:lnTo>
                    <a:pt x="7674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lnTo>
                    <a:pt x="398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1728394" y="3204026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h="4178" w="5246">
                  <a:moveTo>
                    <a:pt x="2623" y="389"/>
                  </a:moveTo>
                  <a:lnTo>
                    <a:pt x="3012" y="1166"/>
                  </a:lnTo>
                  <a:lnTo>
                    <a:pt x="3109" y="1555"/>
                  </a:lnTo>
                  <a:lnTo>
                    <a:pt x="3206" y="2041"/>
                  </a:lnTo>
                  <a:lnTo>
                    <a:pt x="2817" y="2429"/>
                  </a:lnTo>
                  <a:lnTo>
                    <a:pt x="2623" y="2818"/>
                  </a:lnTo>
                  <a:lnTo>
                    <a:pt x="2332" y="2429"/>
                  </a:lnTo>
                  <a:lnTo>
                    <a:pt x="1943" y="2041"/>
                  </a:lnTo>
                  <a:lnTo>
                    <a:pt x="2040" y="1555"/>
                  </a:lnTo>
                  <a:lnTo>
                    <a:pt x="2235" y="1166"/>
                  </a:lnTo>
                  <a:lnTo>
                    <a:pt x="2623" y="389"/>
                  </a:lnTo>
                  <a:close/>
                  <a:moveTo>
                    <a:pt x="389" y="1846"/>
                  </a:moveTo>
                  <a:lnTo>
                    <a:pt x="1166" y="2041"/>
                  </a:lnTo>
                  <a:lnTo>
                    <a:pt x="1749" y="2429"/>
                  </a:lnTo>
                  <a:lnTo>
                    <a:pt x="2040" y="2720"/>
                  </a:lnTo>
                  <a:lnTo>
                    <a:pt x="2235" y="3012"/>
                  </a:lnTo>
                  <a:lnTo>
                    <a:pt x="2332" y="3400"/>
                  </a:lnTo>
                  <a:lnTo>
                    <a:pt x="2429" y="3692"/>
                  </a:lnTo>
                  <a:lnTo>
                    <a:pt x="2429" y="3789"/>
                  </a:lnTo>
                  <a:lnTo>
                    <a:pt x="1846" y="3789"/>
                  </a:lnTo>
                  <a:lnTo>
                    <a:pt x="1555" y="3595"/>
                  </a:lnTo>
                  <a:lnTo>
                    <a:pt x="1263" y="3400"/>
                  </a:lnTo>
                  <a:lnTo>
                    <a:pt x="778" y="2915"/>
                  </a:lnTo>
                  <a:lnTo>
                    <a:pt x="583" y="2332"/>
                  </a:lnTo>
                  <a:lnTo>
                    <a:pt x="389" y="1846"/>
                  </a:lnTo>
                  <a:close/>
                  <a:moveTo>
                    <a:pt x="4760" y="1846"/>
                  </a:moveTo>
                  <a:lnTo>
                    <a:pt x="4663" y="2332"/>
                  </a:lnTo>
                  <a:lnTo>
                    <a:pt x="4371" y="2915"/>
                  </a:lnTo>
                  <a:lnTo>
                    <a:pt x="3983" y="3400"/>
                  </a:lnTo>
                  <a:lnTo>
                    <a:pt x="3691" y="3595"/>
                  </a:lnTo>
                  <a:lnTo>
                    <a:pt x="3303" y="3789"/>
                  </a:lnTo>
                  <a:lnTo>
                    <a:pt x="2817" y="3789"/>
                  </a:lnTo>
                  <a:lnTo>
                    <a:pt x="2817" y="3692"/>
                  </a:lnTo>
                  <a:lnTo>
                    <a:pt x="2817" y="3400"/>
                  </a:lnTo>
                  <a:lnTo>
                    <a:pt x="3012" y="3012"/>
                  </a:lnTo>
                  <a:lnTo>
                    <a:pt x="3206" y="2720"/>
                  </a:lnTo>
                  <a:lnTo>
                    <a:pt x="3400" y="2429"/>
                  </a:lnTo>
                  <a:lnTo>
                    <a:pt x="4080" y="2041"/>
                  </a:lnTo>
                  <a:lnTo>
                    <a:pt x="4760" y="1846"/>
                  </a:lnTo>
                  <a:close/>
                  <a:moveTo>
                    <a:pt x="2623" y="1"/>
                  </a:moveTo>
                  <a:lnTo>
                    <a:pt x="2429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fill="none" h="4178" w="5246">
                  <a:moveTo>
                    <a:pt x="5246" y="1749"/>
                  </a:move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lnTo>
                    <a:pt x="2429" y="98"/>
                  </a:lnTo>
                  <a:lnTo>
                    <a:pt x="2332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389" y="3789"/>
                  </a:lnTo>
                  <a:lnTo>
                    <a:pt x="38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857" y="3789"/>
                  </a:lnTo>
                  <a:lnTo>
                    <a:pt x="4177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1710079" y="3258968"/>
              <a:ext cx="34016" cy="65419"/>
            </a:xfrm>
            <a:custGeom>
              <a:rect b="b" l="l" r="r" t="t"/>
              <a:pathLst>
                <a:path extrusionOk="0" fill="none" h="2429" w="1263">
                  <a:moveTo>
                    <a:pt x="680" y="0"/>
                  </a:moveTo>
                  <a:lnTo>
                    <a:pt x="680" y="0"/>
                  </a:lnTo>
                  <a:lnTo>
                    <a:pt x="1069" y="777"/>
                  </a:lnTo>
                  <a:lnTo>
                    <a:pt x="1166" y="1166"/>
                  </a:lnTo>
                  <a:lnTo>
                    <a:pt x="1263" y="1652"/>
                  </a:lnTo>
                  <a:lnTo>
                    <a:pt x="1263" y="1652"/>
                  </a:lnTo>
                  <a:lnTo>
                    <a:pt x="874" y="2040"/>
                  </a:lnTo>
                  <a:lnTo>
                    <a:pt x="680" y="2429"/>
                  </a:lnTo>
                  <a:lnTo>
                    <a:pt x="680" y="2429"/>
                  </a:lnTo>
                  <a:lnTo>
                    <a:pt x="389" y="2040"/>
                  </a:lnTo>
                  <a:lnTo>
                    <a:pt x="0" y="1652"/>
                  </a:lnTo>
                  <a:lnTo>
                    <a:pt x="0" y="1652"/>
                  </a:lnTo>
                  <a:lnTo>
                    <a:pt x="97" y="1166"/>
                  </a:lnTo>
                  <a:lnTo>
                    <a:pt x="292" y="777"/>
                  </a:lnTo>
                  <a:lnTo>
                    <a:pt x="680" y="0"/>
                  </a:lnTo>
                  <a:lnTo>
                    <a:pt x="6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668226" y="3298208"/>
              <a:ext cx="54942" cy="52330"/>
            </a:xfrm>
            <a:custGeom>
              <a:rect b="b" l="l" r="r" t="t"/>
              <a:pathLst>
                <a:path extrusionOk="0" fill="none" h="1943" w="2040">
                  <a:moveTo>
                    <a:pt x="0" y="0"/>
                  </a:moveTo>
                  <a:lnTo>
                    <a:pt x="0" y="0"/>
                  </a:lnTo>
                  <a:lnTo>
                    <a:pt x="777" y="195"/>
                  </a:lnTo>
                  <a:lnTo>
                    <a:pt x="1360" y="583"/>
                  </a:lnTo>
                  <a:lnTo>
                    <a:pt x="1651" y="874"/>
                  </a:lnTo>
                  <a:lnTo>
                    <a:pt x="1846" y="1166"/>
                  </a:lnTo>
                  <a:lnTo>
                    <a:pt x="1943" y="1554"/>
                  </a:lnTo>
                  <a:lnTo>
                    <a:pt x="2040" y="1846"/>
                  </a:lnTo>
                  <a:lnTo>
                    <a:pt x="2040" y="1943"/>
                  </a:lnTo>
                  <a:lnTo>
                    <a:pt x="1457" y="1943"/>
                  </a:lnTo>
                  <a:lnTo>
                    <a:pt x="1457" y="1943"/>
                  </a:lnTo>
                  <a:lnTo>
                    <a:pt x="1166" y="1749"/>
                  </a:lnTo>
                  <a:lnTo>
                    <a:pt x="874" y="1554"/>
                  </a:lnTo>
                  <a:lnTo>
                    <a:pt x="389" y="1069"/>
                  </a:lnTo>
                  <a:lnTo>
                    <a:pt x="194" y="4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1733618" y="3298208"/>
              <a:ext cx="52330" cy="52330"/>
            </a:xfrm>
            <a:custGeom>
              <a:rect b="b" l="l" r="r" t="t"/>
              <a:pathLst>
                <a:path extrusionOk="0" fill="none" h="1943" w="1943">
                  <a:moveTo>
                    <a:pt x="0" y="1943"/>
                  </a:moveTo>
                  <a:lnTo>
                    <a:pt x="0" y="1846"/>
                  </a:lnTo>
                  <a:lnTo>
                    <a:pt x="0" y="1846"/>
                  </a:lnTo>
                  <a:lnTo>
                    <a:pt x="0" y="1554"/>
                  </a:lnTo>
                  <a:lnTo>
                    <a:pt x="195" y="1166"/>
                  </a:lnTo>
                  <a:lnTo>
                    <a:pt x="389" y="874"/>
                  </a:lnTo>
                  <a:lnTo>
                    <a:pt x="583" y="583"/>
                  </a:lnTo>
                  <a:lnTo>
                    <a:pt x="1263" y="195"/>
                  </a:lnTo>
                  <a:lnTo>
                    <a:pt x="1943" y="0"/>
                  </a:lnTo>
                  <a:lnTo>
                    <a:pt x="1943" y="0"/>
                  </a:lnTo>
                  <a:lnTo>
                    <a:pt x="1846" y="486"/>
                  </a:lnTo>
                  <a:lnTo>
                    <a:pt x="1554" y="1069"/>
                  </a:lnTo>
                  <a:lnTo>
                    <a:pt x="1166" y="1554"/>
                  </a:lnTo>
                  <a:lnTo>
                    <a:pt x="874" y="1749"/>
                  </a:lnTo>
                  <a:lnTo>
                    <a:pt x="486" y="1943"/>
                  </a:lnTo>
                  <a:lnTo>
                    <a:pt x="0" y="19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1733618" y="3347899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1415532" y="1011497"/>
            <a:ext cx="1556499" cy="2250651"/>
            <a:chOff x="1007741" y="803194"/>
            <a:chExt cx="1556499" cy="2250651"/>
          </a:xfrm>
        </p:grpSpPr>
        <p:grpSp>
          <p:nvGrpSpPr>
            <p:cNvPr id="187" name="Google Shape;187;p3"/>
            <p:cNvGrpSpPr/>
            <p:nvPr/>
          </p:nvGrpSpPr>
          <p:grpSpPr>
            <a:xfrm>
              <a:off x="1080000" y="803194"/>
              <a:ext cx="1465236" cy="1455835"/>
              <a:chOff x="465308" y="658023"/>
              <a:chExt cx="2389961" cy="2506434"/>
            </a:xfrm>
          </p:grpSpPr>
          <p:pic>
            <p:nvPicPr>
              <p:cNvPr id="188" name="Google Shape;188;p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5308" y="658023"/>
                <a:ext cx="2389961" cy="25064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" name="Google Shape;189;p3"/>
              <p:cNvSpPr txBox="1"/>
              <p:nvPr/>
            </p:nvSpPr>
            <p:spPr>
              <a:xfrm>
                <a:off x="709276" y="2293955"/>
                <a:ext cx="1902024" cy="502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Montserrat"/>
                  <a:buNone/>
                </a:pPr>
                <a:r>
                  <a:rPr b="1" i="0" lang="en-US" sz="14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P64LE162</a:t>
                </a:r>
                <a:endParaRPr/>
              </a:p>
            </p:txBody>
          </p:sp>
        </p:grpSp>
        <p:pic>
          <p:nvPicPr>
            <p:cNvPr descr="Logo, company name&#10;&#10;Description automatically generated" id="190" name="Google Shape;190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07741" y="2081033"/>
              <a:ext cx="1556499" cy="9728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" name="Google Shape;191;p3"/>
          <p:cNvGrpSpPr/>
          <p:nvPr/>
        </p:nvGrpSpPr>
        <p:grpSpPr>
          <a:xfrm>
            <a:off x="7118046" y="1296541"/>
            <a:ext cx="233485" cy="278610"/>
            <a:chOff x="1571431" y="3154335"/>
            <a:chExt cx="311313" cy="371480"/>
          </a:xfrm>
        </p:grpSpPr>
        <p:sp>
          <p:nvSpPr>
            <p:cNvPr id="192" name="Google Shape;192;p3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h="13793" w="11559">
                  <a:moveTo>
                    <a:pt x="5828" y="389"/>
                  </a:moveTo>
                  <a:lnTo>
                    <a:pt x="6119" y="486"/>
                  </a:lnTo>
                  <a:lnTo>
                    <a:pt x="6217" y="583"/>
                  </a:lnTo>
                  <a:lnTo>
                    <a:pt x="6411" y="874"/>
                  </a:lnTo>
                  <a:lnTo>
                    <a:pt x="6702" y="1166"/>
                  </a:lnTo>
                  <a:lnTo>
                    <a:pt x="6994" y="1263"/>
                  </a:lnTo>
                  <a:lnTo>
                    <a:pt x="7382" y="1360"/>
                  </a:lnTo>
                  <a:lnTo>
                    <a:pt x="7674" y="1263"/>
                  </a:lnTo>
                  <a:lnTo>
                    <a:pt x="7965" y="1069"/>
                  </a:lnTo>
                  <a:lnTo>
                    <a:pt x="8256" y="1069"/>
                  </a:lnTo>
                  <a:lnTo>
                    <a:pt x="8451" y="1166"/>
                  </a:lnTo>
                  <a:lnTo>
                    <a:pt x="8742" y="1263"/>
                  </a:lnTo>
                  <a:lnTo>
                    <a:pt x="8742" y="1554"/>
                  </a:lnTo>
                  <a:lnTo>
                    <a:pt x="8839" y="1846"/>
                  </a:lnTo>
                  <a:lnTo>
                    <a:pt x="8936" y="2234"/>
                  </a:lnTo>
                  <a:lnTo>
                    <a:pt x="9130" y="2526"/>
                  </a:lnTo>
                  <a:lnTo>
                    <a:pt x="9422" y="2720"/>
                  </a:lnTo>
                  <a:lnTo>
                    <a:pt x="9713" y="2817"/>
                  </a:lnTo>
                  <a:lnTo>
                    <a:pt x="10102" y="2817"/>
                  </a:lnTo>
                  <a:lnTo>
                    <a:pt x="10296" y="2914"/>
                  </a:lnTo>
                  <a:lnTo>
                    <a:pt x="10490" y="3108"/>
                  </a:lnTo>
                  <a:lnTo>
                    <a:pt x="10587" y="3400"/>
                  </a:lnTo>
                  <a:lnTo>
                    <a:pt x="10490" y="3594"/>
                  </a:lnTo>
                  <a:lnTo>
                    <a:pt x="10393" y="3885"/>
                  </a:lnTo>
                  <a:lnTo>
                    <a:pt x="10296" y="4274"/>
                  </a:lnTo>
                  <a:lnTo>
                    <a:pt x="10296" y="4565"/>
                  </a:lnTo>
                  <a:lnTo>
                    <a:pt x="10490" y="4857"/>
                  </a:lnTo>
                  <a:lnTo>
                    <a:pt x="10684" y="5148"/>
                  </a:lnTo>
                  <a:lnTo>
                    <a:pt x="10976" y="5342"/>
                  </a:lnTo>
                  <a:lnTo>
                    <a:pt x="11170" y="5537"/>
                  </a:lnTo>
                  <a:lnTo>
                    <a:pt x="11170" y="5828"/>
                  </a:lnTo>
                  <a:lnTo>
                    <a:pt x="11170" y="6022"/>
                  </a:lnTo>
                  <a:lnTo>
                    <a:pt x="10976" y="6216"/>
                  </a:lnTo>
                  <a:lnTo>
                    <a:pt x="10684" y="6411"/>
                  </a:lnTo>
                  <a:lnTo>
                    <a:pt x="10490" y="6702"/>
                  </a:lnTo>
                  <a:lnTo>
                    <a:pt x="10296" y="6993"/>
                  </a:lnTo>
                  <a:lnTo>
                    <a:pt x="10296" y="7285"/>
                  </a:lnTo>
                  <a:lnTo>
                    <a:pt x="10393" y="7673"/>
                  </a:lnTo>
                  <a:lnTo>
                    <a:pt x="10490" y="7965"/>
                  </a:lnTo>
                  <a:lnTo>
                    <a:pt x="10587" y="8256"/>
                  </a:lnTo>
                  <a:lnTo>
                    <a:pt x="10490" y="8450"/>
                  </a:lnTo>
                  <a:lnTo>
                    <a:pt x="10296" y="8645"/>
                  </a:lnTo>
                  <a:lnTo>
                    <a:pt x="10102" y="8742"/>
                  </a:lnTo>
                  <a:lnTo>
                    <a:pt x="9713" y="8742"/>
                  </a:lnTo>
                  <a:lnTo>
                    <a:pt x="9422" y="8839"/>
                  </a:lnTo>
                  <a:lnTo>
                    <a:pt x="9130" y="9033"/>
                  </a:lnTo>
                  <a:lnTo>
                    <a:pt x="8936" y="9325"/>
                  </a:lnTo>
                  <a:lnTo>
                    <a:pt x="8839" y="9713"/>
                  </a:lnTo>
                  <a:lnTo>
                    <a:pt x="8742" y="10004"/>
                  </a:lnTo>
                  <a:lnTo>
                    <a:pt x="8742" y="10296"/>
                  </a:lnTo>
                  <a:lnTo>
                    <a:pt x="8451" y="10393"/>
                  </a:lnTo>
                  <a:lnTo>
                    <a:pt x="8256" y="10490"/>
                  </a:lnTo>
                  <a:lnTo>
                    <a:pt x="8062" y="10490"/>
                  </a:lnTo>
                  <a:lnTo>
                    <a:pt x="7674" y="10393"/>
                  </a:lnTo>
                  <a:lnTo>
                    <a:pt x="7382" y="10296"/>
                  </a:lnTo>
                  <a:lnTo>
                    <a:pt x="6994" y="10296"/>
                  </a:lnTo>
                  <a:lnTo>
                    <a:pt x="6702" y="10393"/>
                  </a:lnTo>
                  <a:lnTo>
                    <a:pt x="6411" y="10684"/>
                  </a:lnTo>
                  <a:lnTo>
                    <a:pt x="6217" y="10976"/>
                  </a:lnTo>
                  <a:lnTo>
                    <a:pt x="6119" y="11073"/>
                  </a:lnTo>
                  <a:lnTo>
                    <a:pt x="5828" y="11170"/>
                  </a:lnTo>
                  <a:lnTo>
                    <a:pt x="5537" y="11073"/>
                  </a:lnTo>
                  <a:lnTo>
                    <a:pt x="5342" y="10976"/>
                  </a:lnTo>
                  <a:lnTo>
                    <a:pt x="5148" y="10684"/>
                  </a:lnTo>
                  <a:lnTo>
                    <a:pt x="5051" y="10490"/>
                  </a:lnTo>
                  <a:lnTo>
                    <a:pt x="4760" y="10393"/>
                  </a:lnTo>
                  <a:lnTo>
                    <a:pt x="4371" y="10199"/>
                  </a:lnTo>
                  <a:lnTo>
                    <a:pt x="3983" y="10296"/>
                  </a:lnTo>
                  <a:lnTo>
                    <a:pt x="3691" y="10490"/>
                  </a:lnTo>
                  <a:lnTo>
                    <a:pt x="3400" y="10490"/>
                  </a:lnTo>
                  <a:lnTo>
                    <a:pt x="3109" y="10393"/>
                  </a:lnTo>
                  <a:lnTo>
                    <a:pt x="2914" y="10199"/>
                  </a:lnTo>
                  <a:lnTo>
                    <a:pt x="2817" y="10004"/>
                  </a:lnTo>
                  <a:lnTo>
                    <a:pt x="2817" y="9713"/>
                  </a:lnTo>
                  <a:lnTo>
                    <a:pt x="2720" y="9325"/>
                  </a:lnTo>
                  <a:lnTo>
                    <a:pt x="2526" y="9033"/>
                  </a:lnTo>
                  <a:lnTo>
                    <a:pt x="2234" y="8839"/>
                  </a:lnTo>
                  <a:lnTo>
                    <a:pt x="1846" y="8742"/>
                  </a:lnTo>
                  <a:lnTo>
                    <a:pt x="1554" y="8742"/>
                  </a:lnTo>
                  <a:lnTo>
                    <a:pt x="1360" y="8645"/>
                  </a:lnTo>
                  <a:lnTo>
                    <a:pt x="1166" y="8450"/>
                  </a:lnTo>
                  <a:lnTo>
                    <a:pt x="1069" y="8256"/>
                  </a:lnTo>
                  <a:lnTo>
                    <a:pt x="1069" y="7965"/>
                  </a:lnTo>
                  <a:lnTo>
                    <a:pt x="1263" y="7673"/>
                  </a:lnTo>
                  <a:lnTo>
                    <a:pt x="1360" y="7285"/>
                  </a:lnTo>
                  <a:lnTo>
                    <a:pt x="1360" y="6993"/>
                  </a:lnTo>
                  <a:lnTo>
                    <a:pt x="1166" y="6702"/>
                  </a:lnTo>
                  <a:lnTo>
                    <a:pt x="875" y="6411"/>
                  </a:lnTo>
                  <a:lnTo>
                    <a:pt x="680" y="6216"/>
                  </a:lnTo>
                  <a:lnTo>
                    <a:pt x="486" y="6022"/>
                  </a:lnTo>
                  <a:lnTo>
                    <a:pt x="389" y="5828"/>
                  </a:lnTo>
                  <a:lnTo>
                    <a:pt x="486" y="5537"/>
                  </a:lnTo>
                  <a:lnTo>
                    <a:pt x="680" y="5342"/>
                  </a:lnTo>
                  <a:lnTo>
                    <a:pt x="875" y="5148"/>
                  </a:lnTo>
                  <a:lnTo>
                    <a:pt x="1166" y="4857"/>
                  </a:lnTo>
                  <a:lnTo>
                    <a:pt x="1360" y="4565"/>
                  </a:lnTo>
                  <a:lnTo>
                    <a:pt x="1360" y="4274"/>
                  </a:lnTo>
                  <a:lnTo>
                    <a:pt x="1263" y="3885"/>
                  </a:lnTo>
                  <a:lnTo>
                    <a:pt x="1069" y="3594"/>
                  </a:lnTo>
                  <a:lnTo>
                    <a:pt x="1069" y="3400"/>
                  </a:lnTo>
                  <a:lnTo>
                    <a:pt x="1166" y="3108"/>
                  </a:lnTo>
                  <a:lnTo>
                    <a:pt x="1360" y="2914"/>
                  </a:lnTo>
                  <a:lnTo>
                    <a:pt x="1554" y="2817"/>
                  </a:lnTo>
                  <a:lnTo>
                    <a:pt x="1846" y="2817"/>
                  </a:lnTo>
                  <a:lnTo>
                    <a:pt x="2234" y="2720"/>
                  </a:lnTo>
                  <a:lnTo>
                    <a:pt x="2526" y="2526"/>
                  </a:lnTo>
                  <a:lnTo>
                    <a:pt x="2720" y="2234"/>
                  </a:lnTo>
                  <a:lnTo>
                    <a:pt x="2817" y="1846"/>
                  </a:lnTo>
                  <a:lnTo>
                    <a:pt x="2817" y="1554"/>
                  </a:lnTo>
                  <a:lnTo>
                    <a:pt x="2914" y="1263"/>
                  </a:lnTo>
                  <a:lnTo>
                    <a:pt x="3109" y="1166"/>
                  </a:lnTo>
                  <a:lnTo>
                    <a:pt x="3400" y="1069"/>
                  </a:lnTo>
                  <a:lnTo>
                    <a:pt x="3594" y="1069"/>
                  </a:lnTo>
                  <a:lnTo>
                    <a:pt x="3886" y="1263"/>
                  </a:lnTo>
                  <a:lnTo>
                    <a:pt x="4274" y="1360"/>
                  </a:lnTo>
                  <a:lnTo>
                    <a:pt x="4565" y="1263"/>
                  </a:lnTo>
                  <a:lnTo>
                    <a:pt x="4954" y="1166"/>
                  </a:lnTo>
                  <a:lnTo>
                    <a:pt x="5148" y="874"/>
                  </a:lnTo>
                  <a:lnTo>
                    <a:pt x="5342" y="583"/>
                  </a:lnTo>
                  <a:lnTo>
                    <a:pt x="5537" y="486"/>
                  </a:lnTo>
                  <a:lnTo>
                    <a:pt x="5828" y="389"/>
                  </a:lnTo>
                  <a:close/>
                  <a:moveTo>
                    <a:pt x="9130" y="10199"/>
                  </a:moveTo>
                  <a:lnTo>
                    <a:pt x="10102" y="12238"/>
                  </a:lnTo>
                  <a:lnTo>
                    <a:pt x="8839" y="12044"/>
                  </a:lnTo>
                  <a:lnTo>
                    <a:pt x="8548" y="12044"/>
                  </a:lnTo>
                  <a:lnTo>
                    <a:pt x="8353" y="12238"/>
                  </a:lnTo>
                  <a:lnTo>
                    <a:pt x="7771" y="13404"/>
                  </a:lnTo>
                  <a:lnTo>
                    <a:pt x="7674" y="13404"/>
                  </a:lnTo>
                  <a:lnTo>
                    <a:pt x="6605" y="11170"/>
                  </a:lnTo>
                  <a:lnTo>
                    <a:pt x="6799" y="10879"/>
                  </a:lnTo>
                  <a:lnTo>
                    <a:pt x="6896" y="10781"/>
                  </a:lnTo>
                  <a:lnTo>
                    <a:pt x="7091" y="10684"/>
                  </a:lnTo>
                  <a:lnTo>
                    <a:pt x="7576" y="10684"/>
                  </a:lnTo>
                  <a:lnTo>
                    <a:pt x="7965" y="10879"/>
                  </a:lnTo>
                  <a:lnTo>
                    <a:pt x="8256" y="10879"/>
                  </a:lnTo>
                  <a:lnTo>
                    <a:pt x="8742" y="10781"/>
                  </a:lnTo>
                  <a:lnTo>
                    <a:pt x="9033" y="10490"/>
                  </a:lnTo>
                  <a:lnTo>
                    <a:pt x="9130" y="10199"/>
                  </a:lnTo>
                  <a:close/>
                  <a:moveTo>
                    <a:pt x="5828" y="0"/>
                  </a:move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fill="none" h="13793" w="11559">
                  <a:moveTo>
                    <a:pt x="10976" y="4857"/>
                  </a:move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576" y="874"/>
                  </a:lnTo>
                  <a:lnTo>
                    <a:pt x="7285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lnTo>
                    <a:pt x="5828" y="0"/>
                  </a:ln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274" y="874"/>
                  </a:lnTo>
                  <a:lnTo>
                    <a:pt x="4080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3886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080" y="10684"/>
                  </a:lnTo>
                  <a:lnTo>
                    <a:pt x="4274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5828" y="11558"/>
                  </a:lnTo>
                  <a:lnTo>
                    <a:pt x="5828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674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976" y="4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749320" y="3428993"/>
              <a:ext cx="94183" cy="86346"/>
            </a:xfrm>
            <a:custGeom>
              <a:rect b="b" l="l" r="r" t="t"/>
              <a:pathLst>
                <a:path extrusionOk="0" fill="none" h="3206" w="3497">
                  <a:moveTo>
                    <a:pt x="3497" y="2040"/>
                  </a:moveTo>
                  <a:lnTo>
                    <a:pt x="3497" y="2040"/>
                  </a:lnTo>
                  <a:lnTo>
                    <a:pt x="3497" y="2040"/>
                  </a:lnTo>
                  <a:lnTo>
                    <a:pt x="2234" y="1846"/>
                  </a:lnTo>
                  <a:lnTo>
                    <a:pt x="2234" y="1846"/>
                  </a:lnTo>
                  <a:lnTo>
                    <a:pt x="1943" y="1846"/>
                  </a:lnTo>
                  <a:lnTo>
                    <a:pt x="1748" y="2040"/>
                  </a:lnTo>
                  <a:lnTo>
                    <a:pt x="1166" y="3206"/>
                  </a:lnTo>
                  <a:lnTo>
                    <a:pt x="1166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194" y="681"/>
                  </a:lnTo>
                  <a:lnTo>
                    <a:pt x="194" y="681"/>
                  </a:lnTo>
                  <a:lnTo>
                    <a:pt x="291" y="583"/>
                  </a:lnTo>
                  <a:lnTo>
                    <a:pt x="486" y="486"/>
                  </a:lnTo>
                  <a:lnTo>
                    <a:pt x="680" y="486"/>
                  </a:lnTo>
                  <a:lnTo>
                    <a:pt x="971" y="486"/>
                  </a:lnTo>
                  <a:lnTo>
                    <a:pt x="971" y="486"/>
                  </a:lnTo>
                  <a:lnTo>
                    <a:pt x="1360" y="681"/>
                  </a:lnTo>
                  <a:lnTo>
                    <a:pt x="1651" y="681"/>
                  </a:lnTo>
                  <a:lnTo>
                    <a:pt x="2137" y="583"/>
                  </a:lnTo>
                  <a:lnTo>
                    <a:pt x="2137" y="583"/>
                  </a:lnTo>
                  <a:lnTo>
                    <a:pt x="2428" y="292"/>
                  </a:lnTo>
                  <a:lnTo>
                    <a:pt x="2525" y="1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1581881" y="3164785"/>
              <a:ext cx="290413" cy="290386"/>
            </a:xfrm>
            <a:custGeom>
              <a:rect b="b" l="l" r="r" t="t"/>
              <a:pathLst>
                <a:path extrusionOk="0" fill="none" h="10782" w="10783">
                  <a:moveTo>
                    <a:pt x="10296" y="6023"/>
                  </a:moveTo>
                  <a:lnTo>
                    <a:pt x="10296" y="6023"/>
                  </a:lnTo>
                  <a:lnTo>
                    <a:pt x="10102" y="6314"/>
                  </a:lnTo>
                  <a:lnTo>
                    <a:pt x="9908" y="6605"/>
                  </a:lnTo>
                  <a:lnTo>
                    <a:pt x="9908" y="6897"/>
                  </a:lnTo>
                  <a:lnTo>
                    <a:pt x="10005" y="7285"/>
                  </a:lnTo>
                  <a:lnTo>
                    <a:pt x="10005" y="7285"/>
                  </a:lnTo>
                  <a:lnTo>
                    <a:pt x="10102" y="7577"/>
                  </a:lnTo>
                  <a:lnTo>
                    <a:pt x="10199" y="7868"/>
                  </a:lnTo>
                  <a:lnTo>
                    <a:pt x="10102" y="8062"/>
                  </a:lnTo>
                  <a:lnTo>
                    <a:pt x="10102" y="8062"/>
                  </a:lnTo>
                  <a:lnTo>
                    <a:pt x="9908" y="8257"/>
                  </a:lnTo>
                  <a:lnTo>
                    <a:pt x="9714" y="8354"/>
                  </a:lnTo>
                  <a:lnTo>
                    <a:pt x="9325" y="8354"/>
                  </a:lnTo>
                  <a:lnTo>
                    <a:pt x="9325" y="8354"/>
                  </a:lnTo>
                  <a:lnTo>
                    <a:pt x="9034" y="8451"/>
                  </a:lnTo>
                  <a:lnTo>
                    <a:pt x="8742" y="8645"/>
                  </a:lnTo>
                  <a:lnTo>
                    <a:pt x="8548" y="8937"/>
                  </a:lnTo>
                  <a:lnTo>
                    <a:pt x="8451" y="9325"/>
                  </a:lnTo>
                  <a:lnTo>
                    <a:pt x="8451" y="9325"/>
                  </a:lnTo>
                  <a:lnTo>
                    <a:pt x="8354" y="9616"/>
                  </a:lnTo>
                  <a:lnTo>
                    <a:pt x="8354" y="9908"/>
                  </a:lnTo>
                  <a:lnTo>
                    <a:pt x="8063" y="10005"/>
                  </a:lnTo>
                  <a:lnTo>
                    <a:pt x="8063" y="10005"/>
                  </a:lnTo>
                  <a:lnTo>
                    <a:pt x="7868" y="10102"/>
                  </a:lnTo>
                  <a:lnTo>
                    <a:pt x="7674" y="10102"/>
                  </a:lnTo>
                  <a:lnTo>
                    <a:pt x="7286" y="10005"/>
                  </a:lnTo>
                  <a:lnTo>
                    <a:pt x="7286" y="10005"/>
                  </a:lnTo>
                  <a:lnTo>
                    <a:pt x="6994" y="9908"/>
                  </a:lnTo>
                  <a:lnTo>
                    <a:pt x="6606" y="9908"/>
                  </a:lnTo>
                  <a:lnTo>
                    <a:pt x="6314" y="10005"/>
                  </a:lnTo>
                  <a:lnTo>
                    <a:pt x="6023" y="10296"/>
                  </a:lnTo>
                  <a:lnTo>
                    <a:pt x="6023" y="10296"/>
                  </a:lnTo>
                  <a:lnTo>
                    <a:pt x="5829" y="10588"/>
                  </a:lnTo>
                  <a:lnTo>
                    <a:pt x="5731" y="10685"/>
                  </a:lnTo>
                  <a:lnTo>
                    <a:pt x="5440" y="10782"/>
                  </a:lnTo>
                  <a:lnTo>
                    <a:pt x="5440" y="10782"/>
                  </a:lnTo>
                  <a:lnTo>
                    <a:pt x="5149" y="10685"/>
                  </a:lnTo>
                  <a:lnTo>
                    <a:pt x="4954" y="10588"/>
                  </a:lnTo>
                  <a:lnTo>
                    <a:pt x="4760" y="10296"/>
                  </a:lnTo>
                  <a:lnTo>
                    <a:pt x="4760" y="10296"/>
                  </a:lnTo>
                  <a:lnTo>
                    <a:pt x="4663" y="10102"/>
                  </a:lnTo>
                  <a:lnTo>
                    <a:pt x="4372" y="10005"/>
                  </a:lnTo>
                  <a:lnTo>
                    <a:pt x="3983" y="9811"/>
                  </a:lnTo>
                  <a:lnTo>
                    <a:pt x="3983" y="9811"/>
                  </a:lnTo>
                  <a:lnTo>
                    <a:pt x="3595" y="9908"/>
                  </a:lnTo>
                  <a:lnTo>
                    <a:pt x="3303" y="10102"/>
                  </a:lnTo>
                  <a:lnTo>
                    <a:pt x="3012" y="10102"/>
                  </a:lnTo>
                  <a:lnTo>
                    <a:pt x="2721" y="10005"/>
                  </a:lnTo>
                  <a:lnTo>
                    <a:pt x="2721" y="10005"/>
                  </a:lnTo>
                  <a:lnTo>
                    <a:pt x="2526" y="9811"/>
                  </a:lnTo>
                  <a:lnTo>
                    <a:pt x="2429" y="9616"/>
                  </a:lnTo>
                  <a:lnTo>
                    <a:pt x="2429" y="9325"/>
                  </a:lnTo>
                  <a:lnTo>
                    <a:pt x="2429" y="9325"/>
                  </a:lnTo>
                  <a:lnTo>
                    <a:pt x="2332" y="8937"/>
                  </a:lnTo>
                  <a:lnTo>
                    <a:pt x="2138" y="8645"/>
                  </a:lnTo>
                  <a:lnTo>
                    <a:pt x="1846" y="8451"/>
                  </a:lnTo>
                  <a:lnTo>
                    <a:pt x="1458" y="8354"/>
                  </a:lnTo>
                  <a:lnTo>
                    <a:pt x="1458" y="8354"/>
                  </a:lnTo>
                  <a:lnTo>
                    <a:pt x="1166" y="8354"/>
                  </a:lnTo>
                  <a:lnTo>
                    <a:pt x="972" y="8257"/>
                  </a:lnTo>
                  <a:lnTo>
                    <a:pt x="778" y="8062"/>
                  </a:lnTo>
                  <a:lnTo>
                    <a:pt x="778" y="8062"/>
                  </a:lnTo>
                  <a:lnTo>
                    <a:pt x="681" y="7868"/>
                  </a:lnTo>
                  <a:lnTo>
                    <a:pt x="681" y="7577"/>
                  </a:lnTo>
                  <a:lnTo>
                    <a:pt x="875" y="7285"/>
                  </a:lnTo>
                  <a:lnTo>
                    <a:pt x="875" y="7285"/>
                  </a:lnTo>
                  <a:lnTo>
                    <a:pt x="972" y="6897"/>
                  </a:lnTo>
                  <a:lnTo>
                    <a:pt x="972" y="6605"/>
                  </a:lnTo>
                  <a:lnTo>
                    <a:pt x="778" y="6314"/>
                  </a:lnTo>
                  <a:lnTo>
                    <a:pt x="487" y="6023"/>
                  </a:lnTo>
                  <a:lnTo>
                    <a:pt x="487" y="6023"/>
                  </a:lnTo>
                  <a:lnTo>
                    <a:pt x="292" y="5828"/>
                  </a:lnTo>
                  <a:lnTo>
                    <a:pt x="98" y="5634"/>
                  </a:lnTo>
                  <a:lnTo>
                    <a:pt x="1" y="5440"/>
                  </a:lnTo>
                  <a:lnTo>
                    <a:pt x="1" y="5440"/>
                  </a:lnTo>
                  <a:lnTo>
                    <a:pt x="98" y="5149"/>
                  </a:lnTo>
                  <a:lnTo>
                    <a:pt x="292" y="4954"/>
                  </a:lnTo>
                  <a:lnTo>
                    <a:pt x="487" y="4760"/>
                  </a:lnTo>
                  <a:lnTo>
                    <a:pt x="487" y="4760"/>
                  </a:lnTo>
                  <a:lnTo>
                    <a:pt x="778" y="4469"/>
                  </a:lnTo>
                  <a:lnTo>
                    <a:pt x="972" y="4177"/>
                  </a:lnTo>
                  <a:lnTo>
                    <a:pt x="972" y="3886"/>
                  </a:lnTo>
                  <a:lnTo>
                    <a:pt x="875" y="3497"/>
                  </a:lnTo>
                  <a:lnTo>
                    <a:pt x="875" y="3497"/>
                  </a:lnTo>
                  <a:lnTo>
                    <a:pt x="681" y="3206"/>
                  </a:lnTo>
                  <a:lnTo>
                    <a:pt x="681" y="3012"/>
                  </a:lnTo>
                  <a:lnTo>
                    <a:pt x="778" y="2720"/>
                  </a:lnTo>
                  <a:lnTo>
                    <a:pt x="778" y="2720"/>
                  </a:lnTo>
                  <a:lnTo>
                    <a:pt x="972" y="2526"/>
                  </a:lnTo>
                  <a:lnTo>
                    <a:pt x="1166" y="2429"/>
                  </a:lnTo>
                  <a:lnTo>
                    <a:pt x="1458" y="2429"/>
                  </a:lnTo>
                  <a:lnTo>
                    <a:pt x="1458" y="2429"/>
                  </a:lnTo>
                  <a:lnTo>
                    <a:pt x="1846" y="2332"/>
                  </a:lnTo>
                  <a:lnTo>
                    <a:pt x="2138" y="2138"/>
                  </a:lnTo>
                  <a:lnTo>
                    <a:pt x="2332" y="1846"/>
                  </a:lnTo>
                  <a:lnTo>
                    <a:pt x="2429" y="1458"/>
                  </a:lnTo>
                  <a:lnTo>
                    <a:pt x="2429" y="1458"/>
                  </a:lnTo>
                  <a:lnTo>
                    <a:pt x="2429" y="1166"/>
                  </a:lnTo>
                  <a:lnTo>
                    <a:pt x="2526" y="875"/>
                  </a:lnTo>
                  <a:lnTo>
                    <a:pt x="2721" y="778"/>
                  </a:lnTo>
                  <a:lnTo>
                    <a:pt x="2721" y="778"/>
                  </a:lnTo>
                  <a:lnTo>
                    <a:pt x="3012" y="681"/>
                  </a:lnTo>
                  <a:lnTo>
                    <a:pt x="3206" y="681"/>
                  </a:lnTo>
                  <a:lnTo>
                    <a:pt x="3498" y="875"/>
                  </a:lnTo>
                  <a:lnTo>
                    <a:pt x="3498" y="875"/>
                  </a:lnTo>
                  <a:lnTo>
                    <a:pt x="3886" y="972"/>
                  </a:lnTo>
                  <a:lnTo>
                    <a:pt x="4177" y="875"/>
                  </a:lnTo>
                  <a:lnTo>
                    <a:pt x="4566" y="778"/>
                  </a:lnTo>
                  <a:lnTo>
                    <a:pt x="4760" y="486"/>
                  </a:lnTo>
                  <a:lnTo>
                    <a:pt x="4760" y="486"/>
                  </a:lnTo>
                  <a:lnTo>
                    <a:pt x="4954" y="195"/>
                  </a:lnTo>
                  <a:lnTo>
                    <a:pt x="5149" y="98"/>
                  </a:lnTo>
                  <a:lnTo>
                    <a:pt x="5440" y="1"/>
                  </a:lnTo>
                  <a:lnTo>
                    <a:pt x="5440" y="1"/>
                  </a:lnTo>
                  <a:lnTo>
                    <a:pt x="5731" y="98"/>
                  </a:lnTo>
                  <a:lnTo>
                    <a:pt x="5829" y="195"/>
                  </a:lnTo>
                  <a:lnTo>
                    <a:pt x="6023" y="486"/>
                  </a:lnTo>
                  <a:lnTo>
                    <a:pt x="6023" y="486"/>
                  </a:lnTo>
                  <a:lnTo>
                    <a:pt x="6314" y="778"/>
                  </a:lnTo>
                  <a:lnTo>
                    <a:pt x="6606" y="875"/>
                  </a:lnTo>
                  <a:lnTo>
                    <a:pt x="6994" y="972"/>
                  </a:lnTo>
                  <a:lnTo>
                    <a:pt x="7286" y="875"/>
                  </a:lnTo>
                  <a:lnTo>
                    <a:pt x="7286" y="875"/>
                  </a:lnTo>
                  <a:lnTo>
                    <a:pt x="7577" y="681"/>
                  </a:lnTo>
                  <a:lnTo>
                    <a:pt x="7868" y="681"/>
                  </a:lnTo>
                  <a:lnTo>
                    <a:pt x="8063" y="778"/>
                  </a:lnTo>
                  <a:lnTo>
                    <a:pt x="8063" y="778"/>
                  </a:lnTo>
                  <a:lnTo>
                    <a:pt x="8354" y="875"/>
                  </a:lnTo>
                  <a:lnTo>
                    <a:pt x="8354" y="1166"/>
                  </a:lnTo>
                  <a:lnTo>
                    <a:pt x="8451" y="1458"/>
                  </a:lnTo>
                  <a:lnTo>
                    <a:pt x="8451" y="1458"/>
                  </a:lnTo>
                  <a:lnTo>
                    <a:pt x="8548" y="1846"/>
                  </a:lnTo>
                  <a:lnTo>
                    <a:pt x="8742" y="2138"/>
                  </a:lnTo>
                  <a:lnTo>
                    <a:pt x="9034" y="2332"/>
                  </a:lnTo>
                  <a:lnTo>
                    <a:pt x="9325" y="2429"/>
                  </a:lnTo>
                  <a:lnTo>
                    <a:pt x="9325" y="2429"/>
                  </a:lnTo>
                  <a:lnTo>
                    <a:pt x="9714" y="2429"/>
                  </a:lnTo>
                  <a:lnTo>
                    <a:pt x="9908" y="2526"/>
                  </a:lnTo>
                  <a:lnTo>
                    <a:pt x="10102" y="2720"/>
                  </a:lnTo>
                  <a:lnTo>
                    <a:pt x="10102" y="2720"/>
                  </a:lnTo>
                  <a:lnTo>
                    <a:pt x="10199" y="3012"/>
                  </a:lnTo>
                  <a:lnTo>
                    <a:pt x="10102" y="3206"/>
                  </a:lnTo>
                  <a:lnTo>
                    <a:pt x="10005" y="3497"/>
                  </a:lnTo>
                  <a:lnTo>
                    <a:pt x="10005" y="3497"/>
                  </a:lnTo>
                  <a:lnTo>
                    <a:pt x="9908" y="3886"/>
                  </a:lnTo>
                  <a:lnTo>
                    <a:pt x="9908" y="4177"/>
                  </a:lnTo>
                  <a:lnTo>
                    <a:pt x="10102" y="4469"/>
                  </a:lnTo>
                  <a:lnTo>
                    <a:pt x="10296" y="4760"/>
                  </a:lnTo>
                  <a:lnTo>
                    <a:pt x="10296" y="4760"/>
                  </a:lnTo>
                  <a:lnTo>
                    <a:pt x="10588" y="4954"/>
                  </a:lnTo>
                  <a:lnTo>
                    <a:pt x="10782" y="5149"/>
                  </a:lnTo>
                  <a:lnTo>
                    <a:pt x="10782" y="5440"/>
                  </a:lnTo>
                  <a:lnTo>
                    <a:pt x="10782" y="5440"/>
                  </a:lnTo>
                  <a:lnTo>
                    <a:pt x="10782" y="5634"/>
                  </a:lnTo>
                  <a:lnTo>
                    <a:pt x="10588" y="5828"/>
                  </a:lnTo>
                  <a:lnTo>
                    <a:pt x="10296" y="6023"/>
                  </a:lnTo>
                  <a:lnTo>
                    <a:pt x="10296" y="60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859178" y="3326972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h="7869" w="7869">
                  <a:moveTo>
                    <a:pt x="3983" y="1"/>
                  </a:move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fill="none" h="7869" w="7869">
                  <a:moveTo>
                    <a:pt x="3983" y="1"/>
                  </a:moveTo>
                  <a:lnTo>
                    <a:pt x="3983" y="1"/>
                  </a:ln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674" y="3692"/>
                  </a:lnTo>
                  <a:lnTo>
                    <a:pt x="7674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lnTo>
                    <a:pt x="398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728394" y="3204026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h="4178" w="5246">
                  <a:moveTo>
                    <a:pt x="2623" y="389"/>
                  </a:moveTo>
                  <a:lnTo>
                    <a:pt x="3012" y="1166"/>
                  </a:lnTo>
                  <a:lnTo>
                    <a:pt x="3109" y="1555"/>
                  </a:lnTo>
                  <a:lnTo>
                    <a:pt x="3206" y="2041"/>
                  </a:lnTo>
                  <a:lnTo>
                    <a:pt x="2817" y="2429"/>
                  </a:lnTo>
                  <a:lnTo>
                    <a:pt x="2623" y="2818"/>
                  </a:lnTo>
                  <a:lnTo>
                    <a:pt x="2332" y="2429"/>
                  </a:lnTo>
                  <a:lnTo>
                    <a:pt x="1943" y="2041"/>
                  </a:lnTo>
                  <a:lnTo>
                    <a:pt x="2040" y="1555"/>
                  </a:lnTo>
                  <a:lnTo>
                    <a:pt x="2235" y="1166"/>
                  </a:lnTo>
                  <a:lnTo>
                    <a:pt x="2623" y="389"/>
                  </a:lnTo>
                  <a:close/>
                  <a:moveTo>
                    <a:pt x="389" y="1846"/>
                  </a:moveTo>
                  <a:lnTo>
                    <a:pt x="1166" y="2041"/>
                  </a:lnTo>
                  <a:lnTo>
                    <a:pt x="1749" y="2429"/>
                  </a:lnTo>
                  <a:lnTo>
                    <a:pt x="2040" y="2720"/>
                  </a:lnTo>
                  <a:lnTo>
                    <a:pt x="2235" y="3012"/>
                  </a:lnTo>
                  <a:lnTo>
                    <a:pt x="2332" y="3400"/>
                  </a:lnTo>
                  <a:lnTo>
                    <a:pt x="2429" y="3692"/>
                  </a:lnTo>
                  <a:lnTo>
                    <a:pt x="2429" y="3789"/>
                  </a:lnTo>
                  <a:lnTo>
                    <a:pt x="1846" y="3789"/>
                  </a:lnTo>
                  <a:lnTo>
                    <a:pt x="1555" y="3595"/>
                  </a:lnTo>
                  <a:lnTo>
                    <a:pt x="1263" y="3400"/>
                  </a:lnTo>
                  <a:lnTo>
                    <a:pt x="778" y="2915"/>
                  </a:lnTo>
                  <a:lnTo>
                    <a:pt x="583" y="2332"/>
                  </a:lnTo>
                  <a:lnTo>
                    <a:pt x="389" y="1846"/>
                  </a:lnTo>
                  <a:close/>
                  <a:moveTo>
                    <a:pt x="4760" y="1846"/>
                  </a:moveTo>
                  <a:lnTo>
                    <a:pt x="4663" y="2332"/>
                  </a:lnTo>
                  <a:lnTo>
                    <a:pt x="4371" y="2915"/>
                  </a:lnTo>
                  <a:lnTo>
                    <a:pt x="3983" y="3400"/>
                  </a:lnTo>
                  <a:lnTo>
                    <a:pt x="3691" y="3595"/>
                  </a:lnTo>
                  <a:lnTo>
                    <a:pt x="3303" y="3789"/>
                  </a:lnTo>
                  <a:lnTo>
                    <a:pt x="2817" y="3789"/>
                  </a:lnTo>
                  <a:lnTo>
                    <a:pt x="2817" y="3692"/>
                  </a:lnTo>
                  <a:lnTo>
                    <a:pt x="2817" y="3400"/>
                  </a:lnTo>
                  <a:lnTo>
                    <a:pt x="3012" y="3012"/>
                  </a:lnTo>
                  <a:lnTo>
                    <a:pt x="3206" y="2720"/>
                  </a:lnTo>
                  <a:lnTo>
                    <a:pt x="3400" y="2429"/>
                  </a:lnTo>
                  <a:lnTo>
                    <a:pt x="4080" y="2041"/>
                  </a:lnTo>
                  <a:lnTo>
                    <a:pt x="4760" y="1846"/>
                  </a:lnTo>
                  <a:close/>
                  <a:moveTo>
                    <a:pt x="2623" y="1"/>
                  </a:moveTo>
                  <a:lnTo>
                    <a:pt x="2429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fill="none" h="4178" w="5246">
                  <a:moveTo>
                    <a:pt x="5246" y="1749"/>
                  </a:move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lnTo>
                    <a:pt x="2429" y="98"/>
                  </a:lnTo>
                  <a:lnTo>
                    <a:pt x="2332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389" y="3789"/>
                  </a:lnTo>
                  <a:lnTo>
                    <a:pt x="38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857" y="3789"/>
                  </a:lnTo>
                  <a:lnTo>
                    <a:pt x="4177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710079" y="3258968"/>
              <a:ext cx="34016" cy="65419"/>
            </a:xfrm>
            <a:custGeom>
              <a:rect b="b" l="l" r="r" t="t"/>
              <a:pathLst>
                <a:path extrusionOk="0" fill="none" h="2429" w="1263">
                  <a:moveTo>
                    <a:pt x="680" y="0"/>
                  </a:moveTo>
                  <a:lnTo>
                    <a:pt x="680" y="0"/>
                  </a:lnTo>
                  <a:lnTo>
                    <a:pt x="1069" y="777"/>
                  </a:lnTo>
                  <a:lnTo>
                    <a:pt x="1166" y="1166"/>
                  </a:lnTo>
                  <a:lnTo>
                    <a:pt x="1263" y="1652"/>
                  </a:lnTo>
                  <a:lnTo>
                    <a:pt x="1263" y="1652"/>
                  </a:lnTo>
                  <a:lnTo>
                    <a:pt x="874" y="2040"/>
                  </a:lnTo>
                  <a:lnTo>
                    <a:pt x="680" y="2429"/>
                  </a:lnTo>
                  <a:lnTo>
                    <a:pt x="680" y="2429"/>
                  </a:lnTo>
                  <a:lnTo>
                    <a:pt x="389" y="2040"/>
                  </a:lnTo>
                  <a:lnTo>
                    <a:pt x="0" y="1652"/>
                  </a:lnTo>
                  <a:lnTo>
                    <a:pt x="0" y="1652"/>
                  </a:lnTo>
                  <a:lnTo>
                    <a:pt x="97" y="1166"/>
                  </a:lnTo>
                  <a:lnTo>
                    <a:pt x="292" y="777"/>
                  </a:lnTo>
                  <a:lnTo>
                    <a:pt x="680" y="0"/>
                  </a:lnTo>
                  <a:lnTo>
                    <a:pt x="6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668226" y="3298208"/>
              <a:ext cx="54942" cy="52330"/>
            </a:xfrm>
            <a:custGeom>
              <a:rect b="b" l="l" r="r" t="t"/>
              <a:pathLst>
                <a:path extrusionOk="0" fill="none" h="1943" w="2040">
                  <a:moveTo>
                    <a:pt x="0" y="0"/>
                  </a:moveTo>
                  <a:lnTo>
                    <a:pt x="0" y="0"/>
                  </a:lnTo>
                  <a:lnTo>
                    <a:pt x="777" y="195"/>
                  </a:lnTo>
                  <a:lnTo>
                    <a:pt x="1360" y="583"/>
                  </a:lnTo>
                  <a:lnTo>
                    <a:pt x="1651" y="874"/>
                  </a:lnTo>
                  <a:lnTo>
                    <a:pt x="1846" y="1166"/>
                  </a:lnTo>
                  <a:lnTo>
                    <a:pt x="1943" y="1554"/>
                  </a:lnTo>
                  <a:lnTo>
                    <a:pt x="2040" y="1846"/>
                  </a:lnTo>
                  <a:lnTo>
                    <a:pt x="2040" y="1943"/>
                  </a:lnTo>
                  <a:lnTo>
                    <a:pt x="1457" y="1943"/>
                  </a:lnTo>
                  <a:lnTo>
                    <a:pt x="1457" y="1943"/>
                  </a:lnTo>
                  <a:lnTo>
                    <a:pt x="1166" y="1749"/>
                  </a:lnTo>
                  <a:lnTo>
                    <a:pt x="874" y="1554"/>
                  </a:lnTo>
                  <a:lnTo>
                    <a:pt x="389" y="1069"/>
                  </a:lnTo>
                  <a:lnTo>
                    <a:pt x="194" y="4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1733618" y="3298208"/>
              <a:ext cx="52330" cy="52330"/>
            </a:xfrm>
            <a:custGeom>
              <a:rect b="b" l="l" r="r" t="t"/>
              <a:pathLst>
                <a:path extrusionOk="0" fill="none" h="1943" w="1943">
                  <a:moveTo>
                    <a:pt x="0" y="1943"/>
                  </a:moveTo>
                  <a:lnTo>
                    <a:pt x="0" y="1846"/>
                  </a:lnTo>
                  <a:lnTo>
                    <a:pt x="0" y="1846"/>
                  </a:lnTo>
                  <a:lnTo>
                    <a:pt x="0" y="1554"/>
                  </a:lnTo>
                  <a:lnTo>
                    <a:pt x="195" y="1166"/>
                  </a:lnTo>
                  <a:lnTo>
                    <a:pt x="389" y="874"/>
                  </a:lnTo>
                  <a:lnTo>
                    <a:pt x="583" y="583"/>
                  </a:lnTo>
                  <a:lnTo>
                    <a:pt x="1263" y="195"/>
                  </a:lnTo>
                  <a:lnTo>
                    <a:pt x="1943" y="0"/>
                  </a:lnTo>
                  <a:lnTo>
                    <a:pt x="1943" y="0"/>
                  </a:lnTo>
                  <a:lnTo>
                    <a:pt x="1846" y="486"/>
                  </a:lnTo>
                  <a:lnTo>
                    <a:pt x="1554" y="1069"/>
                  </a:lnTo>
                  <a:lnTo>
                    <a:pt x="1166" y="1554"/>
                  </a:lnTo>
                  <a:lnTo>
                    <a:pt x="874" y="1749"/>
                  </a:lnTo>
                  <a:lnTo>
                    <a:pt x="486" y="1943"/>
                  </a:lnTo>
                  <a:lnTo>
                    <a:pt x="0" y="19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733618" y="3347899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593731" y="3216934"/>
            <a:ext cx="3373613" cy="2938647"/>
            <a:chOff x="302354" y="3047898"/>
            <a:chExt cx="3373613" cy="2521395"/>
          </a:xfrm>
        </p:grpSpPr>
        <p:sp>
          <p:nvSpPr>
            <p:cNvPr id="207" name="Google Shape;207;p3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372565" y="3631690"/>
              <a:ext cx="3303402" cy="1687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Cel mai cultivat hibrid din România!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Tolerant la secetă şi arşiţă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Tolerant la Lupoaie, rasa G, la </a:t>
              </a:r>
              <a:r>
                <a:rPr b="1" i="1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Phomopsis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şi </a:t>
              </a:r>
              <a:r>
                <a:rPr b="1" i="1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Sclerotinia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Productivitate excepțională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Grad ridicat de autofertilitate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Rezultate excepționale în condiții nefavorabile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Maxim 60 kg s.a. N/ha</a:t>
              </a:r>
              <a:endParaRPr/>
            </a:p>
            <a:p>
              <a:pPr indent="-147638" lvl="0" marL="214313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t/>
              </a:r>
              <a:endParaRPr b="1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3"/>
          <p:cNvSpPr txBox="1"/>
          <p:nvPr/>
        </p:nvSpPr>
        <p:spPr>
          <a:xfrm>
            <a:off x="832191" y="3291725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5143442" y="987007"/>
            <a:ext cx="1654123" cy="2304718"/>
            <a:chOff x="4503274" y="731564"/>
            <a:chExt cx="1661245" cy="2345272"/>
          </a:xfrm>
        </p:grpSpPr>
        <p:grpSp>
          <p:nvGrpSpPr>
            <p:cNvPr id="212" name="Google Shape;212;p3"/>
            <p:cNvGrpSpPr/>
            <p:nvPr/>
          </p:nvGrpSpPr>
          <p:grpSpPr>
            <a:xfrm>
              <a:off x="4608019" y="731564"/>
              <a:ext cx="1556500" cy="1528736"/>
              <a:chOff x="465308" y="658023"/>
              <a:chExt cx="2389961" cy="2506434"/>
            </a:xfrm>
          </p:grpSpPr>
          <p:pic>
            <p:nvPicPr>
              <p:cNvPr id="213" name="Google Shape;213;p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5308" y="658023"/>
                <a:ext cx="2389961" cy="25064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4" name="Google Shape;214;p3"/>
              <p:cNvSpPr txBox="1"/>
              <p:nvPr/>
            </p:nvSpPr>
            <p:spPr>
              <a:xfrm>
                <a:off x="709276" y="2293955"/>
                <a:ext cx="1902024" cy="502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Montserrat"/>
                  <a:buNone/>
                </a:pPr>
                <a:r>
                  <a:rPr b="1" i="0" lang="en-US" sz="14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P63LE166</a:t>
                </a:r>
                <a:endParaRPr/>
              </a:p>
            </p:txBody>
          </p:sp>
        </p:grpSp>
        <p:pic>
          <p:nvPicPr>
            <p:cNvPr id="215" name="Google Shape;215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03274" y="2078965"/>
              <a:ext cx="1661245" cy="9978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6" name="Google Shape;216;p3"/>
          <p:cNvGrpSpPr/>
          <p:nvPr/>
        </p:nvGrpSpPr>
        <p:grpSpPr>
          <a:xfrm>
            <a:off x="4401789" y="3242335"/>
            <a:ext cx="3373613" cy="2920806"/>
            <a:chOff x="302354" y="3047898"/>
            <a:chExt cx="3373613" cy="2521395"/>
          </a:xfrm>
        </p:grpSpPr>
        <p:sp>
          <p:nvSpPr>
            <p:cNvPr id="217" name="Google Shape;217;p3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 txBox="1"/>
            <p:nvPr/>
          </p:nvSpPr>
          <p:spPr>
            <a:xfrm>
              <a:off x="372565" y="3631690"/>
              <a:ext cx="3303402" cy="1833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Hibrid timpuriu, cu productivitate ridicată.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Tolerant la secetă şi arşiţă.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Tolerant la lupoaie rasa G, la </a:t>
              </a:r>
              <a:r>
                <a:rPr b="1" i="1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Phomopsis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şi </a:t>
              </a:r>
              <a:r>
                <a:rPr b="1" i="1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Sclerotinia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Hibrid cu talie medie și rezistență mare la frângere și cădere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Grad ridicat de autofertilitate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Rezultate excepționale în condiții nefavorabile.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Maxim 50 kg s.a. N/ha</a:t>
              </a:r>
              <a:r>
                <a:rPr b="1" i="0" lang="en-US" sz="1200" u="none" cap="none" strike="noStrike">
                  <a:solidFill>
                    <a:srgbClr val="185EE6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3"/>
          <p:cNvSpPr txBox="1"/>
          <p:nvPr/>
        </p:nvSpPr>
        <p:spPr>
          <a:xfrm>
            <a:off x="4718277" y="3314681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grpSp>
        <p:nvGrpSpPr>
          <p:cNvPr id="221" name="Google Shape;221;p3"/>
          <p:cNvGrpSpPr/>
          <p:nvPr/>
        </p:nvGrpSpPr>
        <p:grpSpPr>
          <a:xfrm>
            <a:off x="8380032" y="940265"/>
            <a:ext cx="2950329" cy="2319599"/>
            <a:chOff x="7343694" y="716520"/>
            <a:chExt cx="2950329" cy="2319599"/>
          </a:xfrm>
        </p:grpSpPr>
        <p:grpSp>
          <p:nvGrpSpPr>
            <p:cNvPr id="222" name="Google Shape;222;p3"/>
            <p:cNvGrpSpPr/>
            <p:nvPr/>
          </p:nvGrpSpPr>
          <p:grpSpPr>
            <a:xfrm>
              <a:off x="8017443" y="716520"/>
              <a:ext cx="1556500" cy="1592902"/>
              <a:chOff x="465308" y="658023"/>
              <a:chExt cx="2389961" cy="2506434"/>
            </a:xfrm>
          </p:grpSpPr>
          <p:pic>
            <p:nvPicPr>
              <p:cNvPr id="223" name="Google Shape;223;p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5308" y="658023"/>
                <a:ext cx="2389961" cy="25064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4" name="Google Shape;224;p3"/>
              <p:cNvSpPr txBox="1"/>
              <p:nvPr/>
            </p:nvSpPr>
            <p:spPr>
              <a:xfrm>
                <a:off x="709276" y="2293955"/>
                <a:ext cx="1902024" cy="502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Montserrat"/>
                  <a:buNone/>
                </a:pPr>
                <a:r>
                  <a:rPr b="1" i="0" lang="en-US" sz="14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P64LE280</a:t>
                </a:r>
                <a:endParaRPr/>
              </a:p>
            </p:txBody>
          </p:sp>
        </p:grpSp>
        <p:pic>
          <p:nvPicPr>
            <p:cNvPr descr="Logo, company name&#10;&#10;Description automatically generated" id="225" name="Google Shape;225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43694" y="2100773"/>
              <a:ext cx="1496553" cy="935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785512" y="2100773"/>
              <a:ext cx="1508511" cy="9061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7" name="Google Shape;227;p3"/>
          <p:cNvGrpSpPr/>
          <p:nvPr/>
        </p:nvGrpSpPr>
        <p:grpSpPr>
          <a:xfrm>
            <a:off x="8176331" y="3225699"/>
            <a:ext cx="3373613" cy="2920806"/>
            <a:chOff x="302354" y="3047898"/>
            <a:chExt cx="3373613" cy="2521395"/>
          </a:xfrm>
        </p:grpSpPr>
        <p:sp>
          <p:nvSpPr>
            <p:cNvPr id="228" name="Google Shape;228;p3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 txBox="1"/>
            <p:nvPr/>
          </p:nvSpPr>
          <p:spPr>
            <a:xfrm>
              <a:off x="372565" y="3631690"/>
              <a:ext cx="3303402" cy="17240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Rezistență genetică la rasele de mană cunoscute în RO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Foarte bine adaptat condițiilor locale, cu productivitate excepțională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Cea mai ridicată rezistență genetică la </a:t>
              </a:r>
              <a:r>
                <a:rPr b="1" i="1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Orobanche cumana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până la rasa G inclusiv (BR1, BR2 &amp; BR3)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Rezultate excepționale în anii foarte favorabili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3"/>
          <p:cNvSpPr txBox="1"/>
          <p:nvPr/>
        </p:nvSpPr>
        <p:spPr>
          <a:xfrm>
            <a:off x="8476336" y="3294030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sp>
        <p:nvSpPr>
          <p:cNvPr id="232" name="Google Shape;232;p3"/>
          <p:cNvSpPr txBox="1"/>
          <p:nvPr>
            <p:ph type="title"/>
          </p:nvPr>
        </p:nvSpPr>
        <p:spPr>
          <a:xfrm>
            <a:off x="452792" y="216570"/>
            <a:ext cx="11286416" cy="610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Hibrizi Pioneer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® </a:t>
            </a:r>
            <a:r>
              <a:rPr lang="en-US"/>
              <a:t>de floarea-soarelui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"/>
          <p:cNvSpPr txBox="1"/>
          <p:nvPr/>
        </p:nvSpPr>
        <p:spPr>
          <a:xfrm>
            <a:off x="1954057" y="2954132"/>
            <a:ext cx="13144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D517</a:t>
            </a:r>
            <a:endParaRPr/>
          </a:p>
        </p:txBody>
      </p:sp>
      <p:grpSp>
        <p:nvGrpSpPr>
          <p:cNvPr id="239" name="Google Shape;239;p4"/>
          <p:cNvGrpSpPr/>
          <p:nvPr/>
        </p:nvGrpSpPr>
        <p:grpSpPr>
          <a:xfrm>
            <a:off x="7063878" y="1193555"/>
            <a:ext cx="233485" cy="278611"/>
            <a:chOff x="1571431" y="3154335"/>
            <a:chExt cx="311313" cy="371482"/>
          </a:xfrm>
        </p:grpSpPr>
        <p:sp>
          <p:nvSpPr>
            <p:cNvPr id="240" name="Google Shape;240;p4"/>
            <p:cNvSpPr/>
            <p:nvPr/>
          </p:nvSpPr>
          <p:spPr>
            <a:xfrm>
              <a:off x="1571431" y="3154336"/>
              <a:ext cx="311313" cy="371481"/>
            </a:xfrm>
            <a:custGeom>
              <a:rect b="b" l="l" r="r" t="t"/>
              <a:pathLst>
                <a:path extrusionOk="0" h="13793" w="11559">
                  <a:moveTo>
                    <a:pt x="5828" y="389"/>
                  </a:moveTo>
                  <a:lnTo>
                    <a:pt x="6119" y="486"/>
                  </a:lnTo>
                  <a:lnTo>
                    <a:pt x="6217" y="583"/>
                  </a:lnTo>
                  <a:lnTo>
                    <a:pt x="6411" y="874"/>
                  </a:lnTo>
                  <a:lnTo>
                    <a:pt x="6702" y="1166"/>
                  </a:lnTo>
                  <a:lnTo>
                    <a:pt x="6994" y="1263"/>
                  </a:lnTo>
                  <a:lnTo>
                    <a:pt x="7382" y="1360"/>
                  </a:lnTo>
                  <a:lnTo>
                    <a:pt x="7674" y="1263"/>
                  </a:lnTo>
                  <a:lnTo>
                    <a:pt x="7965" y="1069"/>
                  </a:lnTo>
                  <a:lnTo>
                    <a:pt x="8256" y="1069"/>
                  </a:lnTo>
                  <a:lnTo>
                    <a:pt x="8451" y="1166"/>
                  </a:lnTo>
                  <a:lnTo>
                    <a:pt x="8742" y="1263"/>
                  </a:lnTo>
                  <a:lnTo>
                    <a:pt x="8742" y="1554"/>
                  </a:lnTo>
                  <a:lnTo>
                    <a:pt x="8839" y="1846"/>
                  </a:lnTo>
                  <a:lnTo>
                    <a:pt x="8936" y="2234"/>
                  </a:lnTo>
                  <a:lnTo>
                    <a:pt x="9130" y="2526"/>
                  </a:lnTo>
                  <a:lnTo>
                    <a:pt x="9422" y="2720"/>
                  </a:lnTo>
                  <a:lnTo>
                    <a:pt x="9713" y="2817"/>
                  </a:lnTo>
                  <a:lnTo>
                    <a:pt x="10102" y="2817"/>
                  </a:lnTo>
                  <a:lnTo>
                    <a:pt x="10296" y="2914"/>
                  </a:lnTo>
                  <a:lnTo>
                    <a:pt x="10490" y="3108"/>
                  </a:lnTo>
                  <a:lnTo>
                    <a:pt x="10587" y="3400"/>
                  </a:lnTo>
                  <a:lnTo>
                    <a:pt x="10490" y="3594"/>
                  </a:lnTo>
                  <a:lnTo>
                    <a:pt x="10393" y="3885"/>
                  </a:lnTo>
                  <a:lnTo>
                    <a:pt x="10296" y="4274"/>
                  </a:lnTo>
                  <a:lnTo>
                    <a:pt x="10296" y="4565"/>
                  </a:lnTo>
                  <a:lnTo>
                    <a:pt x="10490" y="4857"/>
                  </a:lnTo>
                  <a:lnTo>
                    <a:pt x="10684" y="5148"/>
                  </a:lnTo>
                  <a:lnTo>
                    <a:pt x="10976" y="5342"/>
                  </a:lnTo>
                  <a:lnTo>
                    <a:pt x="11170" y="5537"/>
                  </a:lnTo>
                  <a:lnTo>
                    <a:pt x="11170" y="5828"/>
                  </a:lnTo>
                  <a:lnTo>
                    <a:pt x="11170" y="6022"/>
                  </a:lnTo>
                  <a:lnTo>
                    <a:pt x="10976" y="6216"/>
                  </a:lnTo>
                  <a:lnTo>
                    <a:pt x="10684" y="6411"/>
                  </a:lnTo>
                  <a:lnTo>
                    <a:pt x="10490" y="6702"/>
                  </a:lnTo>
                  <a:lnTo>
                    <a:pt x="10296" y="6993"/>
                  </a:lnTo>
                  <a:lnTo>
                    <a:pt x="10296" y="7285"/>
                  </a:lnTo>
                  <a:lnTo>
                    <a:pt x="10393" y="7673"/>
                  </a:lnTo>
                  <a:lnTo>
                    <a:pt x="10490" y="7965"/>
                  </a:lnTo>
                  <a:lnTo>
                    <a:pt x="10587" y="8256"/>
                  </a:lnTo>
                  <a:lnTo>
                    <a:pt x="10490" y="8450"/>
                  </a:lnTo>
                  <a:lnTo>
                    <a:pt x="10296" y="8645"/>
                  </a:lnTo>
                  <a:lnTo>
                    <a:pt x="10102" y="8742"/>
                  </a:lnTo>
                  <a:lnTo>
                    <a:pt x="9713" y="8742"/>
                  </a:lnTo>
                  <a:lnTo>
                    <a:pt x="9422" y="8839"/>
                  </a:lnTo>
                  <a:lnTo>
                    <a:pt x="9130" y="9033"/>
                  </a:lnTo>
                  <a:lnTo>
                    <a:pt x="8936" y="9325"/>
                  </a:lnTo>
                  <a:lnTo>
                    <a:pt x="8839" y="9713"/>
                  </a:lnTo>
                  <a:lnTo>
                    <a:pt x="8742" y="10004"/>
                  </a:lnTo>
                  <a:lnTo>
                    <a:pt x="8742" y="10296"/>
                  </a:lnTo>
                  <a:lnTo>
                    <a:pt x="8451" y="10393"/>
                  </a:lnTo>
                  <a:lnTo>
                    <a:pt x="8256" y="10490"/>
                  </a:lnTo>
                  <a:lnTo>
                    <a:pt x="8062" y="10490"/>
                  </a:lnTo>
                  <a:lnTo>
                    <a:pt x="7674" y="10393"/>
                  </a:lnTo>
                  <a:lnTo>
                    <a:pt x="7382" y="10296"/>
                  </a:lnTo>
                  <a:lnTo>
                    <a:pt x="6994" y="10296"/>
                  </a:lnTo>
                  <a:lnTo>
                    <a:pt x="6702" y="10393"/>
                  </a:lnTo>
                  <a:lnTo>
                    <a:pt x="6411" y="10684"/>
                  </a:lnTo>
                  <a:lnTo>
                    <a:pt x="6217" y="10976"/>
                  </a:lnTo>
                  <a:lnTo>
                    <a:pt x="6119" y="11073"/>
                  </a:lnTo>
                  <a:lnTo>
                    <a:pt x="5828" y="11170"/>
                  </a:lnTo>
                  <a:lnTo>
                    <a:pt x="5537" y="11073"/>
                  </a:lnTo>
                  <a:lnTo>
                    <a:pt x="5342" y="10976"/>
                  </a:lnTo>
                  <a:lnTo>
                    <a:pt x="5148" y="10684"/>
                  </a:lnTo>
                  <a:lnTo>
                    <a:pt x="5051" y="10490"/>
                  </a:lnTo>
                  <a:lnTo>
                    <a:pt x="4760" y="10393"/>
                  </a:lnTo>
                  <a:lnTo>
                    <a:pt x="4371" y="10199"/>
                  </a:lnTo>
                  <a:lnTo>
                    <a:pt x="3983" y="10296"/>
                  </a:lnTo>
                  <a:lnTo>
                    <a:pt x="3691" y="10490"/>
                  </a:lnTo>
                  <a:lnTo>
                    <a:pt x="3400" y="10490"/>
                  </a:lnTo>
                  <a:lnTo>
                    <a:pt x="3109" y="10393"/>
                  </a:lnTo>
                  <a:lnTo>
                    <a:pt x="2914" y="10199"/>
                  </a:lnTo>
                  <a:lnTo>
                    <a:pt x="2817" y="10004"/>
                  </a:lnTo>
                  <a:lnTo>
                    <a:pt x="2817" y="9713"/>
                  </a:lnTo>
                  <a:lnTo>
                    <a:pt x="2720" y="9325"/>
                  </a:lnTo>
                  <a:lnTo>
                    <a:pt x="2526" y="9033"/>
                  </a:lnTo>
                  <a:lnTo>
                    <a:pt x="2234" y="8839"/>
                  </a:lnTo>
                  <a:lnTo>
                    <a:pt x="1846" y="8742"/>
                  </a:lnTo>
                  <a:lnTo>
                    <a:pt x="1554" y="8742"/>
                  </a:lnTo>
                  <a:lnTo>
                    <a:pt x="1360" y="8645"/>
                  </a:lnTo>
                  <a:lnTo>
                    <a:pt x="1166" y="8450"/>
                  </a:lnTo>
                  <a:lnTo>
                    <a:pt x="1069" y="8256"/>
                  </a:lnTo>
                  <a:lnTo>
                    <a:pt x="1069" y="7965"/>
                  </a:lnTo>
                  <a:lnTo>
                    <a:pt x="1263" y="7673"/>
                  </a:lnTo>
                  <a:lnTo>
                    <a:pt x="1360" y="7285"/>
                  </a:lnTo>
                  <a:lnTo>
                    <a:pt x="1360" y="6993"/>
                  </a:lnTo>
                  <a:lnTo>
                    <a:pt x="1166" y="6702"/>
                  </a:lnTo>
                  <a:lnTo>
                    <a:pt x="875" y="6411"/>
                  </a:lnTo>
                  <a:lnTo>
                    <a:pt x="680" y="6216"/>
                  </a:lnTo>
                  <a:lnTo>
                    <a:pt x="486" y="6022"/>
                  </a:lnTo>
                  <a:lnTo>
                    <a:pt x="389" y="5828"/>
                  </a:lnTo>
                  <a:lnTo>
                    <a:pt x="486" y="5537"/>
                  </a:lnTo>
                  <a:lnTo>
                    <a:pt x="680" y="5342"/>
                  </a:lnTo>
                  <a:lnTo>
                    <a:pt x="875" y="5148"/>
                  </a:lnTo>
                  <a:lnTo>
                    <a:pt x="1166" y="4857"/>
                  </a:lnTo>
                  <a:lnTo>
                    <a:pt x="1360" y="4565"/>
                  </a:lnTo>
                  <a:lnTo>
                    <a:pt x="1360" y="4274"/>
                  </a:lnTo>
                  <a:lnTo>
                    <a:pt x="1263" y="3885"/>
                  </a:lnTo>
                  <a:lnTo>
                    <a:pt x="1069" y="3594"/>
                  </a:lnTo>
                  <a:lnTo>
                    <a:pt x="1069" y="3400"/>
                  </a:lnTo>
                  <a:lnTo>
                    <a:pt x="1166" y="3108"/>
                  </a:lnTo>
                  <a:lnTo>
                    <a:pt x="1360" y="2914"/>
                  </a:lnTo>
                  <a:lnTo>
                    <a:pt x="1554" y="2817"/>
                  </a:lnTo>
                  <a:lnTo>
                    <a:pt x="1846" y="2817"/>
                  </a:lnTo>
                  <a:lnTo>
                    <a:pt x="2234" y="2720"/>
                  </a:lnTo>
                  <a:lnTo>
                    <a:pt x="2526" y="2526"/>
                  </a:lnTo>
                  <a:lnTo>
                    <a:pt x="2720" y="2234"/>
                  </a:lnTo>
                  <a:lnTo>
                    <a:pt x="2817" y="1846"/>
                  </a:lnTo>
                  <a:lnTo>
                    <a:pt x="2817" y="1554"/>
                  </a:lnTo>
                  <a:lnTo>
                    <a:pt x="2914" y="1263"/>
                  </a:lnTo>
                  <a:lnTo>
                    <a:pt x="3109" y="1166"/>
                  </a:lnTo>
                  <a:lnTo>
                    <a:pt x="3400" y="1069"/>
                  </a:lnTo>
                  <a:lnTo>
                    <a:pt x="3594" y="1069"/>
                  </a:lnTo>
                  <a:lnTo>
                    <a:pt x="3886" y="1263"/>
                  </a:lnTo>
                  <a:lnTo>
                    <a:pt x="4274" y="1360"/>
                  </a:lnTo>
                  <a:lnTo>
                    <a:pt x="4565" y="1263"/>
                  </a:lnTo>
                  <a:lnTo>
                    <a:pt x="4954" y="1166"/>
                  </a:lnTo>
                  <a:lnTo>
                    <a:pt x="5148" y="874"/>
                  </a:lnTo>
                  <a:lnTo>
                    <a:pt x="5342" y="583"/>
                  </a:lnTo>
                  <a:lnTo>
                    <a:pt x="5537" y="486"/>
                  </a:lnTo>
                  <a:lnTo>
                    <a:pt x="5828" y="389"/>
                  </a:lnTo>
                  <a:close/>
                  <a:moveTo>
                    <a:pt x="9130" y="10199"/>
                  </a:moveTo>
                  <a:lnTo>
                    <a:pt x="10102" y="12238"/>
                  </a:lnTo>
                  <a:lnTo>
                    <a:pt x="8839" y="12044"/>
                  </a:lnTo>
                  <a:lnTo>
                    <a:pt x="8548" y="12044"/>
                  </a:lnTo>
                  <a:lnTo>
                    <a:pt x="8353" y="12238"/>
                  </a:lnTo>
                  <a:lnTo>
                    <a:pt x="7771" y="13404"/>
                  </a:lnTo>
                  <a:lnTo>
                    <a:pt x="7674" y="13404"/>
                  </a:lnTo>
                  <a:lnTo>
                    <a:pt x="6605" y="11170"/>
                  </a:lnTo>
                  <a:lnTo>
                    <a:pt x="6799" y="10879"/>
                  </a:lnTo>
                  <a:lnTo>
                    <a:pt x="6896" y="10781"/>
                  </a:lnTo>
                  <a:lnTo>
                    <a:pt x="7091" y="10684"/>
                  </a:lnTo>
                  <a:lnTo>
                    <a:pt x="7576" y="10684"/>
                  </a:lnTo>
                  <a:lnTo>
                    <a:pt x="7965" y="10879"/>
                  </a:lnTo>
                  <a:lnTo>
                    <a:pt x="8256" y="10879"/>
                  </a:lnTo>
                  <a:lnTo>
                    <a:pt x="8742" y="10781"/>
                  </a:lnTo>
                  <a:lnTo>
                    <a:pt x="9033" y="10490"/>
                  </a:lnTo>
                  <a:lnTo>
                    <a:pt x="9130" y="10199"/>
                  </a:lnTo>
                  <a:close/>
                  <a:moveTo>
                    <a:pt x="5828" y="0"/>
                  </a:move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fill="none" h="13793" w="11559">
                  <a:moveTo>
                    <a:pt x="10976" y="4857"/>
                  </a:move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576" y="874"/>
                  </a:lnTo>
                  <a:lnTo>
                    <a:pt x="7285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lnTo>
                    <a:pt x="5828" y="0"/>
                  </a:ln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274" y="874"/>
                  </a:lnTo>
                  <a:lnTo>
                    <a:pt x="4080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3886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080" y="10684"/>
                  </a:lnTo>
                  <a:lnTo>
                    <a:pt x="4274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5828" y="11558"/>
                  </a:lnTo>
                  <a:lnTo>
                    <a:pt x="5828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674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976" y="4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749320" y="3428993"/>
              <a:ext cx="94183" cy="86346"/>
            </a:xfrm>
            <a:custGeom>
              <a:rect b="b" l="l" r="r" t="t"/>
              <a:pathLst>
                <a:path extrusionOk="0" fill="none" h="3206" w="3497">
                  <a:moveTo>
                    <a:pt x="3497" y="2040"/>
                  </a:moveTo>
                  <a:lnTo>
                    <a:pt x="3497" y="2040"/>
                  </a:lnTo>
                  <a:lnTo>
                    <a:pt x="3497" y="2040"/>
                  </a:lnTo>
                  <a:lnTo>
                    <a:pt x="2234" y="1846"/>
                  </a:lnTo>
                  <a:lnTo>
                    <a:pt x="2234" y="1846"/>
                  </a:lnTo>
                  <a:lnTo>
                    <a:pt x="1943" y="1846"/>
                  </a:lnTo>
                  <a:lnTo>
                    <a:pt x="1748" y="2040"/>
                  </a:lnTo>
                  <a:lnTo>
                    <a:pt x="1166" y="3206"/>
                  </a:lnTo>
                  <a:lnTo>
                    <a:pt x="1166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194" y="681"/>
                  </a:lnTo>
                  <a:lnTo>
                    <a:pt x="194" y="681"/>
                  </a:lnTo>
                  <a:lnTo>
                    <a:pt x="291" y="583"/>
                  </a:lnTo>
                  <a:lnTo>
                    <a:pt x="486" y="486"/>
                  </a:lnTo>
                  <a:lnTo>
                    <a:pt x="680" y="486"/>
                  </a:lnTo>
                  <a:lnTo>
                    <a:pt x="971" y="486"/>
                  </a:lnTo>
                  <a:lnTo>
                    <a:pt x="971" y="486"/>
                  </a:lnTo>
                  <a:lnTo>
                    <a:pt x="1360" y="681"/>
                  </a:lnTo>
                  <a:lnTo>
                    <a:pt x="1651" y="681"/>
                  </a:lnTo>
                  <a:lnTo>
                    <a:pt x="2137" y="583"/>
                  </a:lnTo>
                  <a:lnTo>
                    <a:pt x="2137" y="583"/>
                  </a:lnTo>
                  <a:lnTo>
                    <a:pt x="2428" y="292"/>
                  </a:lnTo>
                  <a:lnTo>
                    <a:pt x="2525" y="1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1581881" y="3164785"/>
              <a:ext cx="290413" cy="290386"/>
            </a:xfrm>
            <a:custGeom>
              <a:rect b="b" l="l" r="r" t="t"/>
              <a:pathLst>
                <a:path extrusionOk="0" fill="none" h="10782" w="10783">
                  <a:moveTo>
                    <a:pt x="10296" y="6023"/>
                  </a:moveTo>
                  <a:lnTo>
                    <a:pt x="10296" y="6023"/>
                  </a:lnTo>
                  <a:lnTo>
                    <a:pt x="10102" y="6314"/>
                  </a:lnTo>
                  <a:lnTo>
                    <a:pt x="9908" y="6605"/>
                  </a:lnTo>
                  <a:lnTo>
                    <a:pt x="9908" y="6897"/>
                  </a:lnTo>
                  <a:lnTo>
                    <a:pt x="10005" y="7285"/>
                  </a:lnTo>
                  <a:lnTo>
                    <a:pt x="10005" y="7285"/>
                  </a:lnTo>
                  <a:lnTo>
                    <a:pt x="10102" y="7577"/>
                  </a:lnTo>
                  <a:lnTo>
                    <a:pt x="10199" y="7868"/>
                  </a:lnTo>
                  <a:lnTo>
                    <a:pt x="10102" y="8062"/>
                  </a:lnTo>
                  <a:lnTo>
                    <a:pt x="10102" y="8062"/>
                  </a:lnTo>
                  <a:lnTo>
                    <a:pt x="9908" y="8257"/>
                  </a:lnTo>
                  <a:lnTo>
                    <a:pt x="9714" y="8354"/>
                  </a:lnTo>
                  <a:lnTo>
                    <a:pt x="9325" y="8354"/>
                  </a:lnTo>
                  <a:lnTo>
                    <a:pt x="9325" y="8354"/>
                  </a:lnTo>
                  <a:lnTo>
                    <a:pt x="9034" y="8451"/>
                  </a:lnTo>
                  <a:lnTo>
                    <a:pt x="8742" y="8645"/>
                  </a:lnTo>
                  <a:lnTo>
                    <a:pt x="8548" y="8937"/>
                  </a:lnTo>
                  <a:lnTo>
                    <a:pt x="8451" y="9325"/>
                  </a:lnTo>
                  <a:lnTo>
                    <a:pt x="8451" y="9325"/>
                  </a:lnTo>
                  <a:lnTo>
                    <a:pt x="8354" y="9616"/>
                  </a:lnTo>
                  <a:lnTo>
                    <a:pt x="8354" y="9908"/>
                  </a:lnTo>
                  <a:lnTo>
                    <a:pt x="8063" y="10005"/>
                  </a:lnTo>
                  <a:lnTo>
                    <a:pt x="8063" y="10005"/>
                  </a:lnTo>
                  <a:lnTo>
                    <a:pt x="7868" y="10102"/>
                  </a:lnTo>
                  <a:lnTo>
                    <a:pt x="7674" y="10102"/>
                  </a:lnTo>
                  <a:lnTo>
                    <a:pt x="7286" y="10005"/>
                  </a:lnTo>
                  <a:lnTo>
                    <a:pt x="7286" y="10005"/>
                  </a:lnTo>
                  <a:lnTo>
                    <a:pt x="6994" y="9908"/>
                  </a:lnTo>
                  <a:lnTo>
                    <a:pt x="6606" y="9908"/>
                  </a:lnTo>
                  <a:lnTo>
                    <a:pt x="6314" y="10005"/>
                  </a:lnTo>
                  <a:lnTo>
                    <a:pt x="6023" y="10296"/>
                  </a:lnTo>
                  <a:lnTo>
                    <a:pt x="6023" y="10296"/>
                  </a:lnTo>
                  <a:lnTo>
                    <a:pt x="5829" y="10588"/>
                  </a:lnTo>
                  <a:lnTo>
                    <a:pt x="5731" y="10685"/>
                  </a:lnTo>
                  <a:lnTo>
                    <a:pt x="5440" y="10782"/>
                  </a:lnTo>
                  <a:lnTo>
                    <a:pt x="5440" y="10782"/>
                  </a:lnTo>
                  <a:lnTo>
                    <a:pt x="5149" y="10685"/>
                  </a:lnTo>
                  <a:lnTo>
                    <a:pt x="4954" y="10588"/>
                  </a:lnTo>
                  <a:lnTo>
                    <a:pt x="4760" y="10296"/>
                  </a:lnTo>
                  <a:lnTo>
                    <a:pt x="4760" y="10296"/>
                  </a:lnTo>
                  <a:lnTo>
                    <a:pt x="4663" y="10102"/>
                  </a:lnTo>
                  <a:lnTo>
                    <a:pt x="4372" y="10005"/>
                  </a:lnTo>
                  <a:lnTo>
                    <a:pt x="3983" y="9811"/>
                  </a:lnTo>
                  <a:lnTo>
                    <a:pt x="3983" y="9811"/>
                  </a:lnTo>
                  <a:lnTo>
                    <a:pt x="3595" y="9908"/>
                  </a:lnTo>
                  <a:lnTo>
                    <a:pt x="3303" y="10102"/>
                  </a:lnTo>
                  <a:lnTo>
                    <a:pt x="3012" y="10102"/>
                  </a:lnTo>
                  <a:lnTo>
                    <a:pt x="2721" y="10005"/>
                  </a:lnTo>
                  <a:lnTo>
                    <a:pt x="2721" y="10005"/>
                  </a:lnTo>
                  <a:lnTo>
                    <a:pt x="2526" y="9811"/>
                  </a:lnTo>
                  <a:lnTo>
                    <a:pt x="2429" y="9616"/>
                  </a:lnTo>
                  <a:lnTo>
                    <a:pt x="2429" y="9325"/>
                  </a:lnTo>
                  <a:lnTo>
                    <a:pt x="2429" y="9325"/>
                  </a:lnTo>
                  <a:lnTo>
                    <a:pt x="2332" y="8937"/>
                  </a:lnTo>
                  <a:lnTo>
                    <a:pt x="2138" y="8645"/>
                  </a:lnTo>
                  <a:lnTo>
                    <a:pt x="1846" y="8451"/>
                  </a:lnTo>
                  <a:lnTo>
                    <a:pt x="1458" y="8354"/>
                  </a:lnTo>
                  <a:lnTo>
                    <a:pt x="1458" y="8354"/>
                  </a:lnTo>
                  <a:lnTo>
                    <a:pt x="1166" y="8354"/>
                  </a:lnTo>
                  <a:lnTo>
                    <a:pt x="972" y="8257"/>
                  </a:lnTo>
                  <a:lnTo>
                    <a:pt x="778" y="8062"/>
                  </a:lnTo>
                  <a:lnTo>
                    <a:pt x="778" y="8062"/>
                  </a:lnTo>
                  <a:lnTo>
                    <a:pt x="681" y="7868"/>
                  </a:lnTo>
                  <a:lnTo>
                    <a:pt x="681" y="7577"/>
                  </a:lnTo>
                  <a:lnTo>
                    <a:pt x="875" y="7285"/>
                  </a:lnTo>
                  <a:lnTo>
                    <a:pt x="875" y="7285"/>
                  </a:lnTo>
                  <a:lnTo>
                    <a:pt x="972" y="6897"/>
                  </a:lnTo>
                  <a:lnTo>
                    <a:pt x="972" y="6605"/>
                  </a:lnTo>
                  <a:lnTo>
                    <a:pt x="778" y="6314"/>
                  </a:lnTo>
                  <a:lnTo>
                    <a:pt x="487" y="6023"/>
                  </a:lnTo>
                  <a:lnTo>
                    <a:pt x="487" y="6023"/>
                  </a:lnTo>
                  <a:lnTo>
                    <a:pt x="292" y="5828"/>
                  </a:lnTo>
                  <a:lnTo>
                    <a:pt x="98" y="5634"/>
                  </a:lnTo>
                  <a:lnTo>
                    <a:pt x="1" y="5440"/>
                  </a:lnTo>
                  <a:lnTo>
                    <a:pt x="1" y="5440"/>
                  </a:lnTo>
                  <a:lnTo>
                    <a:pt x="98" y="5149"/>
                  </a:lnTo>
                  <a:lnTo>
                    <a:pt x="292" y="4954"/>
                  </a:lnTo>
                  <a:lnTo>
                    <a:pt x="487" y="4760"/>
                  </a:lnTo>
                  <a:lnTo>
                    <a:pt x="487" y="4760"/>
                  </a:lnTo>
                  <a:lnTo>
                    <a:pt x="778" y="4469"/>
                  </a:lnTo>
                  <a:lnTo>
                    <a:pt x="972" y="4177"/>
                  </a:lnTo>
                  <a:lnTo>
                    <a:pt x="972" y="3886"/>
                  </a:lnTo>
                  <a:lnTo>
                    <a:pt x="875" y="3497"/>
                  </a:lnTo>
                  <a:lnTo>
                    <a:pt x="875" y="3497"/>
                  </a:lnTo>
                  <a:lnTo>
                    <a:pt x="681" y="3206"/>
                  </a:lnTo>
                  <a:lnTo>
                    <a:pt x="681" y="3012"/>
                  </a:lnTo>
                  <a:lnTo>
                    <a:pt x="778" y="2720"/>
                  </a:lnTo>
                  <a:lnTo>
                    <a:pt x="778" y="2720"/>
                  </a:lnTo>
                  <a:lnTo>
                    <a:pt x="972" y="2526"/>
                  </a:lnTo>
                  <a:lnTo>
                    <a:pt x="1166" y="2429"/>
                  </a:lnTo>
                  <a:lnTo>
                    <a:pt x="1458" y="2429"/>
                  </a:lnTo>
                  <a:lnTo>
                    <a:pt x="1458" y="2429"/>
                  </a:lnTo>
                  <a:lnTo>
                    <a:pt x="1846" y="2332"/>
                  </a:lnTo>
                  <a:lnTo>
                    <a:pt x="2138" y="2138"/>
                  </a:lnTo>
                  <a:lnTo>
                    <a:pt x="2332" y="1846"/>
                  </a:lnTo>
                  <a:lnTo>
                    <a:pt x="2429" y="1458"/>
                  </a:lnTo>
                  <a:lnTo>
                    <a:pt x="2429" y="1458"/>
                  </a:lnTo>
                  <a:lnTo>
                    <a:pt x="2429" y="1166"/>
                  </a:lnTo>
                  <a:lnTo>
                    <a:pt x="2526" y="875"/>
                  </a:lnTo>
                  <a:lnTo>
                    <a:pt x="2721" y="778"/>
                  </a:lnTo>
                  <a:lnTo>
                    <a:pt x="2721" y="778"/>
                  </a:lnTo>
                  <a:lnTo>
                    <a:pt x="3012" y="681"/>
                  </a:lnTo>
                  <a:lnTo>
                    <a:pt x="3206" y="681"/>
                  </a:lnTo>
                  <a:lnTo>
                    <a:pt x="3498" y="875"/>
                  </a:lnTo>
                  <a:lnTo>
                    <a:pt x="3498" y="875"/>
                  </a:lnTo>
                  <a:lnTo>
                    <a:pt x="3886" y="972"/>
                  </a:lnTo>
                  <a:lnTo>
                    <a:pt x="4177" y="875"/>
                  </a:lnTo>
                  <a:lnTo>
                    <a:pt x="4566" y="778"/>
                  </a:lnTo>
                  <a:lnTo>
                    <a:pt x="4760" y="486"/>
                  </a:lnTo>
                  <a:lnTo>
                    <a:pt x="4760" y="486"/>
                  </a:lnTo>
                  <a:lnTo>
                    <a:pt x="4954" y="195"/>
                  </a:lnTo>
                  <a:lnTo>
                    <a:pt x="5149" y="98"/>
                  </a:lnTo>
                  <a:lnTo>
                    <a:pt x="5440" y="1"/>
                  </a:lnTo>
                  <a:lnTo>
                    <a:pt x="5440" y="1"/>
                  </a:lnTo>
                  <a:lnTo>
                    <a:pt x="5731" y="98"/>
                  </a:lnTo>
                  <a:lnTo>
                    <a:pt x="5829" y="195"/>
                  </a:lnTo>
                  <a:lnTo>
                    <a:pt x="6023" y="486"/>
                  </a:lnTo>
                  <a:lnTo>
                    <a:pt x="6023" y="486"/>
                  </a:lnTo>
                  <a:lnTo>
                    <a:pt x="6314" y="778"/>
                  </a:lnTo>
                  <a:lnTo>
                    <a:pt x="6606" y="875"/>
                  </a:lnTo>
                  <a:lnTo>
                    <a:pt x="6994" y="972"/>
                  </a:lnTo>
                  <a:lnTo>
                    <a:pt x="7286" y="875"/>
                  </a:lnTo>
                  <a:lnTo>
                    <a:pt x="7286" y="875"/>
                  </a:lnTo>
                  <a:lnTo>
                    <a:pt x="7577" y="681"/>
                  </a:lnTo>
                  <a:lnTo>
                    <a:pt x="7868" y="681"/>
                  </a:lnTo>
                  <a:lnTo>
                    <a:pt x="8063" y="778"/>
                  </a:lnTo>
                  <a:lnTo>
                    <a:pt x="8063" y="778"/>
                  </a:lnTo>
                  <a:lnTo>
                    <a:pt x="8354" y="875"/>
                  </a:lnTo>
                  <a:lnTo>
                    <a:pt x="8354" y="1166"/>
                  </a:lnTo>
                  <a:lnTo>
                    <a:pt x="8451" y="1458"/>
                  </a:lnTo>
                  <a:lnTo>
                    <a:pt x="8451" y="1458"/>
                  </a:lnTo>
                  <a:lnTo>
                    <a:pt x="8548" y="1846"/>
                  </a:lnTo>
                  <a:lnTo>
                    <a:pt x="8742" y="2138"/>
                  </a:lnTo>
                  <a:lnTo>
                    <a:pt x="9034" y="2332"/>
                  </a:lnTo>
                  <a:lnTo>
                    <a:pt x="9325" y="2429"/>
                  </a:lnTo>
                  <a:lnTo>
                    <a:pt x="9325" y="2429"/>
                  </a:lnTo>
                  <a:lnTo>
                    <a:pt x="9714" y="2429"/>
                  </a:lnTo>
                  <a:lnTo>
                    <a:pt x="9908" y="2526"/>
                  </a:lnTo>
                  <a:lnTo>
                    <a:pt x="10102" y="2720"/>
                  </a:lnTo>
                  <a:lnTo>
                    <a:pt x="10102" y="2720"/>
                  </a:lnTo>
                  <a:lnTo>
                    <a:pt x="10199" y="3012"/>
                  </a:lnTo>
                  <a:lnTo>
                    <a:pt x="10102" y="3206"/>
                  </a:lnTo>
                  <a:lnTo>
                    <a:pt x="10005" y="3497"/>
                  </a:lnTo>
                  <a:lnTo>
                    <a:pt x="10005" y="3497"/>
                  </a:lnTo>
                  <a:lnTo>
                    <a:pt x="9908" y="3886"/>
                  </a:lnTo>
                  <a:lnTo>
                    <a:pt x="9908" y="4177"/>
                  </a:lnTo>
                  <a:lnTo>
                    <a:pt x="10102" y="4469"/>
                  </a:lnTo>
                  <a:lnTo>
                    <a:pt x="10296" y="4760"/>
                  </a:lnTo>
                  <a:lnTo>
                    <a:pt x="10296" y="4760"/>
                  </a:lnTo>
                  <a:lnTo>
                    <a:pt x="10588" y="4954"/>
                  </a:lnTo>
                  <a:lnTo>
                    <a:pt x="10782" y="5149"/>
                  </a:lnTo>
                  <a:lnTo>
                    <a:pt x="10782" y="5440"/>
                  </a:lnTo>
                  <a:lnTo>
                    <a:pt x="10782" y="5440"/>
                  </a:lnTo>
                  <a:lnTo>
                    <a:pt x="10782" y="5634"/>
                  </a:lnTo>
                  <a:lnTo>
                    <a:pt x="10588" y="5828"/>
                  </a:lnTo>
                  <a:lnTo>
                    <a:pt x="10296" y="6023"/>
                  </a:lnTo>
                  <a:lnTo>
                    <a:pt x="10296" y="60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859178" y="3326972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h="7869" w="7869">
                  <a:moveTo>
                    <a:pt x="3983" y="1"/>
                  </a:move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fill="none" h="7869" w="7869">
                  <a:moveTo>
                    <a:pt x="3983" y="1"/>
                  </a:moveTo>
                  <a:lnTo>
                    <a:pt x="3983" y="1"/>
                  </a:ln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674" y="3692"/>
                  </a:lnTo>
                  <a:lnTo>
                    <a:pt x="7674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lnTo>
                    <a:pt x="398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1728394" y="3204026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h="4178" w="5246">
                  <a:moveTo>
                    <a:pt x="2623" y="389"/>
                  </a:moveTo>
                  <a:lnTo>
                    <a:pt x="3012" y="1166"/>
                  </a:lnTo>
                  <a:lnTo>
                    <a:pt x="3109" y="1555"/>
                  </a:lnTo>
                  <a:lnTo>
                    <a:pt x="3206" y="2041"/>
                  </a:lnTo>
                  <a:lnTo>
                    <a:pt x="2817" y="2429"/>
                  </a:lnTo>
                  <a:lnTo>
                    <a:pt x="2623" y="2818"/>
                  </a:lnTo>
                  <a:lnTo>
                    <a:pt x="2332" y="2429"/>
                  </a:lnTo>
                  <a:lnTo>
                    <a:pt x="1943" y="2041"/>
                  </a:lnTo>
                  <a:lnTo>
                    <a:pt x="2040" y="1555"/>
                  </a:lnTo>
                  <a:lnTo>
                    <a:pt x="2235" y="1166"/>
                  </a:lnTo>
                  <a:lnTo>
                    <a:pt x="2623" y="389"/>
                  </a:lnTo>
                  <a:close/>
                  <a:moveTo>
                    <a:pt x="389" y="1846"/>
                  </a:moveTo>
                  <a:lnTo>
                    <a:pt x="1166" y="2041"/>
                  </a:lnTo>
                  <a:lnTo>
                    <a:pt x="1749" y="2429"/>
                  </a:lnTo>
                  <a:lnTo>
                    <a:pt x="2040" y="2720"/>
                  </a:lnTo>
                  <a:lnTo>
                    <a:pt x="2235" y="3012"/>
                  </a:lnTo>
                  <a:lnTo>
                    <a:pt x="2332" y="3400"/>
                  </a:lnTo>
                  <a:lnTo>
                    <a:pt x="2429" y="3692"/>
                  </a:lnTo>
                  <a:lnTo>
                    <a:pt x="2429" y="3789"/>
                  </a:lnTo>
                  <a:lnTo>
                    <a:pt x="1846" y="3789"/>
                  </a:lnTo>
                  <a:lnTo>
                    <a:pt x="1555" y="3595"/>
                  </a:lnTo>
                  <a:lnTo>
                    <a:pt x="1263" y="3400"/>
                  </a:lnTo>
                  <a:lnTo>
                    <a:pt x="778" y="2915"/>
                  </a:lnTo>
                  <a:lnTo>
                    <a:pt x="583" y="2332"/>
                  </a:lnTo>
                  <a:lnTo>
                    <a:pt x="389" y="1846"/>
                  </a:lnTo>
                  <a:close/>
                  <a:moveTo>
                    <a:pt x="4760" y="1846"/>
                  </a:moveTo>
                  <a:lnTo>
                    <a:pt x="4663" y="2332"/>
                  </a:lnTo>
                  <a:lnTo>
                    <a:pt x="4371" y="2915"/>
                  </a:lnTo>
                  <a:lnTo>
                    <a:pt x="3983" y="3400"/>
                  </a:lnTo>
                  <a:lnTo>
                    <a:pt x="3691" y="3595"/>
                  </a:lnTo>
                  <a:lnTo>
                    <a:pt x="3303" y="3789"/>
                  </a:lnTo>
                  <a:lnTo>
                    <a:pt x="2817" y="3789"/>
                  </a:lnTo>
                  <a:lnTo>
                    <a:pt x="2817" y="3692"/>
                  </a:lnTo>
                  <a:lnTo>
                    <a:pt x="2817" y="3400"/>
                  </a:lnTo>
                  <a:lnTo>
                    <a:pt x="3012" y="3012"/>
                  </a:lnTo>
                  <a:lnTo>
                    <a:pt x="3206" y="2720"/>
                  </a:lnTo>
                  <a:lnTo>
                    <a:pt x="3400" y="2429"/>
                  </a:lnTo>
                  <a:lnTo>
                    <a:pt x="4080" y="2041"/>
                  </a:lnTo>
                  <a:lnTo>
                    <a:pt x="4760" y="1846"/>
                  </a:lnTo>
                  <a:close/>
                  <a:moveTo>
                    <a:pt x="2623" y="1"/>
                  </a:moveTo>
                  <a:lnTo>
                    <a:pt x="2429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fill="none" h="4178" w="5246">
                  <a:moveTo>
                    <a:pt x="5246" y="1749"/>
                  </a:move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lnTo>
                    <a:pt x="2429" y="98"/>
                  </a:lnTo>
                  <a:lnTo>
                    <a:pt x="2332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389" y="3789"/>
                  </a:lnTo>
                  <a:lnTo>
                    <a:pt x="38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857" y="3789"/>
                  </a:lnTo>
                  <a:lnTo>
                    <a:pt x="4177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710079" y="3258968"/>
              <a:ext cx="34016" cy="65419"/>
            </a:xfrm>
            <a:custGeom>
              <a:rect b="b" l="l" r="r" t="t"/>
              <a:pathLst>
                <a:path extrusionOk="0" fill="none" h="2429" w="1263">
                  <a:moveTo>
                    <a:pt x="680" y="0"/>
                  </a:moveTo>
                  <a:lnTo>
                    <a:pt x="680" y="0"/>
                  </a:lnTo>
                  <a:lnTo>
                    <a:pt x="1069" y="777"/>
                  </a:lnTo>
                  <a:lnTo>
                    <a:pt x="1166" y="1166"/>
                  </a:lnTo>
                  <a:lnTo>
                    <a:pt x="1263" y="1652"/>
                  </a:lnTo>
                  <a:lnTo>
                    <a:pt x="1263" y="1652"/>
                  </a:lnTo>
                  <a:lnTo>
                    <a:pt x="874" y="2040"/>
                  </a:lnTo>
                  <a:lnTo>
                    <a:pt x="680" y="2429"/>
                  </a:lnTo>
                  <a:lnTo>
                    <a:pt x="680" y="2429"/>
                  </a:lnTo>
                  <a:lnTo>
                    <a:pt x="389" y="2040"/>
                  </a:lnTo>
                  <a:lnTo>
                    <a:pt x="0" y="1652"/>
                  </a:lnTo>
                  <a:lnTo>
                    <a:pt x="0" y="1652"/>
                  </a:lnTo>
                  <a:lnTo>
                    <a:pt x="97" y="1166"/>
                  </a:lnTo>
                  <a:lnTo>
                    <a:pt x="292" y="777"/>
                  </a:lnTo>
                  <a:lnTo>
                    <a:pt x="680" y="0"/>
                  </a:lnTo>
                  <a:lnTo>
                    <a:pt x="6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668226" y="3298208"/>
              <a:ext cx="54942" cy="52330"/>
            </a:xfrm>
            <a:custGeom>
              <a:rect b="b" l="l" r="r" t="t"/>
              <a:pathLst>
                <a:path extrusionOk="0" fill="none" h="1943" w="2040">
                  <a:moveTo>
                    <a:pt x="0" y="0"/>
                  </a:moveTo>
                  <a:lnTo>
                    <a:pt x="0" y="0"/>
                  </a:lnTo>
                  <a:lnTo>
                    <a:pt x="777" y="195"/>
                  </a:lnTo>
                  <a:lnTo>
                    <a:pt x="1360" y="583"/>
                  </a:lnTo>
                  <a:lnTo>
                    <a:pt x="1651" y="874"/>
                  </a:lnTo>
                  <a:lnTo>
                    <a:pt x="1846" y="1166"/>
                  </a:lnTo>
                  <a:lnTo>
                    <a:pt x="1943" y="1554"/>
                  </a:lnTo>
                  <a:lnTo>
                    <a:pt x="2040" y="1846"/>
                  </a:lnTo>
                  <a:lnTo>
                    <a:pt x="2040" y="1943"/>
                  </a:lnTo>
                  <a:lnTo>
                    <a:pt x="1457" y="1943"/>
                  </a:lnTo>
                  <a:lnTo>
                    <a:pt x="1457" y="1943"/>
                  </a:lnTo>
                  <a:lnTo>
                    <a:pt x="1166" y="1749"/>
                  </a:lnTo>
                  <a:lnTo>
                    <a:pt x="874" y="1554"/>
                  </a:lnTo>
                  <a:lnTo>
                    <a:pt x="389" y="1069"/>
                  </a:lnTo>
                  <a:lnTo>
                    <a:pt x="194" y="4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1733618" y="3298208"/>
              <a:ext cx="52330" cy="52330"/>
            </a:xfrm>
            <a:custGeom>
              <a:rect b="b" l="l" r="r" t="t"/>
              <a:pathLst>
                <a:path extrusionOk="0" fill="none" h="1943" w="1943">
                  <a:moveTo>
                    <a:pt x="0" y="1943"/>
                  </a:moveTo>
                  <a:lnTo>
                    <a:pt x="0" y="1846"/>
                  </a:lnTo>
                  <a:lnTo>
                    <a:pt x="0" y="1846"/>
                  </a:lnTo>
                  <a:lnTo>
                    <a:pt x="0" y="1554"/>
                  </a:lnTo>
                  <a:lnTo>
                    <a:pt x="195" y="1166"/>
                  </a:lnTo>
                  <a:lnTo>
                    <a:pt x="389" y="874"/>
                  </a:lnTo>
                  <a:lnTo>
                    <a:pt x="583" y="583"/>
                  </a:lnTo>
                  <a:lnTo>
                    <a:pt x="1263" y="195"/>
                  </a:lnTo>
                  <a:lnTo>
                    <a:pt x="1943" y="0"/>
                  </a:lnTo>
                  <a:lnTo>
                    <a:pt x="1943" y="0"/>
                  </a:lnTo>
                  <a:lnTo>
                    <a:pt x="1846" y="486"/>
                  </a:lnTo>
                  <a:lnTo>
                    <a:pt x="1554" y="1069"/>
                  </a:lnTo>
                  <a:lnTo>
                    <a:pt x="1166" y="1554"/>
                  </a:lnTo>
                  <a:lnTo>
                    <a:pt x="874" y="1749"/>
                  </a:lnTo>
                  <a:lnTo>
                    <a:pt x="486" y="1943"/>
                  </a:lnTo>
                  <a:lnTo>
                    <a:pt x="0" y="19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733618" y="3347899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4"/>
          <p:cNvGrpSpPr/>
          <p:nvPr/>
        </p:nvGrpSpPr>
        <p:grpSpPr>
          <a:xfrm>
            <a:off x="7118046" y="1296541"/>
            <a:ext cx="233485" cy="278610"/>
            <a:chOff x="1571431" y="3154335"/>
            <a:chExt cx="311313" cy="371480"/>
          </a:xfrm>
        </p:grpSpPr>
        <p:sp>
          <p:nvSpPr>
            <p:cNvPr id="255" name="Google Shape;255;p4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h="13793" w="11559">
                  <a:moveTo>
                    <a:pt x="5828" y="389"/>
                  </a:moveTo>
                  <a:lnTo>
                    <a:pt x="6119" y="486"/>
                  </a:lnTo>
                  <a:lnTo>
                    <a:pt x="6217" y="583"/>
                  </a:lnTo>
                  <a:lnTo>
                    <a:pt x="6411" y="874"/>
                  </a:lnTo>
                  <a:lnTo>
                    <a:pt x="6702" y="1166"/>
                  </a:lnTo>
                  <a:lnTo>
                    <a:pt x="6994" y="1263"/>
                  </a:lnTo>
                  <a:lnTo>
                    <a:pt x="7382" y="1360"/>
                  </a:lnTo>
                  <a:lnTo>
                    <a:pt x="7674" y="1263"/>
                  </a:lnTo>
                  <a:lnTo>
                    <a:pt x="7965" y="1069"/>
                  </a:lnTo>
                  <a:lnTo>
                    <a:pt x="8256" y="1069"/>
                  </a:lnTo>
                  <a:lnTo>
                    <a:pt x="8451" y="1166"/>
                  </a:lnTo>
                  <a:lnTo>
                    <a:pt x="8742" y="1263"/>
                  </a:lnTo>
                  <a:lnTo>
                    <a:pt x="8742" y="1554"/>
                  </a:lnTo>
                  <a:lnTo>
                    <a:pt x="8839" y="1846"/>
                  </a:lnTo>
                  <a:lnTo>
                    <a:pt x="8936" y="2234"/>
                  </a:lnTo>
                  <a:lnTo>
                    <a:pt x="9130" y="2526"/>
                  </a:lnTo>
                  <a:lnTo>
                    <a:pt x="9422" y="2720"/>
                  </a:lnTo>
                  <a:lnTo>
                    <a:pt x="9713" y="2817"/>
                  </a:lnTo>
                  <a:lnTo>
                    <a:pt x="10102" y="2817"/>
                  </a:lnTo>
                  <a:lnTo>
                    <a:pt x="10296" y="2914"/>
                  </a:lnTo>
                  <a:lnTo>
                    <a:pt x="10490" y="3108"/>
                  </a:lnTo>
                  <a:lnTo>
                    <a:pt x="10587" y="3400"/>
                  </a:lnTo>
                  <a:lnTo>
                    <a:pt x="10490" y="3594"/>
                  </a:lnTo>
                  <a:lnTo>
                    <a:pt x="10393" y="3885"/>
                  </a:lnTo>
                  <a:lnTo>
                    <a:pt x="10296" y="4274"/>
                  </a:lnTo>
                  <a:lnTo>
                    <a:pt x="10296" y="4565"/>
                  </a:lnTo>
                  <a:lnTo>
                    <a:pt x="10490" y="4857"/>
                  </a:lnTo>
                  <a:lnTo>
                    <a:pt x="10684" y="5148"/>
                  </a:lnTo>
                  <a:lnTo>
                    <a:pt x="10976" y="5342"/>
                  </a:lnTo>
                  <a:lnTo>
                    <a:pt x="11170" y="5537"/>
                  </a:lnTo>
                  <a:lnTo>
                    <a:pt x="11170" y="5828"/>
                  </a:lnTo>
                  <a:lnTo>
                    <a:pt x="11170" y="6022"/>
                  </a:lnTo>
                  <a:lnTo>
                    <a:pt x="10976" y="6216"/>
                  </a:lnTo>
                  <a:lnTo>
                    <a:pt x="10684" y="6411"/>
                  </a:lnTo>
                  <a:lnTo>
                    <a:pt x="10490" y="6702"/>
                  </a:lnTo>
                  <a:lnTo>
                    <a:pt x="10296" y="6993"/>
                  </a:lnTo>
                  <a:lnTo>
                    <a:pt x="10296" y="7285"/>
                  </a:lnTo>
                  <a:lnTo>
                    <a:pt x="10393" y="7673"/>
                  </a:lnTo>
                  <a:lnTo>
                    <a:pt x="10490" y="7965"/>
                  </a:lnTo>
                  <a:lnTo>
                    <a:pt x="10587" y="8256"/>
                  </a:lnTo>
                  <a:lnTo>
                    <a:pt x="10490" y="8450"/>
                  </a:lnTo>
                  <a:lnTo>
                    <a:pt x="10296" y="8645"/>
                  </a:lnTo>
                  <a:lnTo>
                    <a:pt x="10102" y="8742"/>
                  </a:lnTo>
                  <a:lnTo>
                    <a:pt x="9713" y="8742"/>
                  </a:lnTo>
                  <a:lnTo>
                    <a:pt x="9422" y="8839"/>
                  </a:lnTo>
                  <a:lnTo>
                    <a:pt x="9130" y="9033"/>
                  </a:lnTo>
                  <a:lnTo>
                    <a:pt x="8936" y="9325"/>
                  </a:lnTo>
                  <a:lnTo>
                    <a:pt x="8839" y="9713"/>
                  </a:lnTo>
                  <a:lnTo>
                    <a:pt x="8742" y="10004"/>
                  </a:lnTo>
                  <a:lnTo>
                    <a:pt x="8742" y="10296"/>
                  </a:lnTo>
                  <a:lnTo>
                    <a:pt x="8451" y="10393"/>
                  </a:lnTo>
                  <a:lnTo>
                    <a:pt x="8256" y="10490"/>
                  </a:lnTo>
                  <a:lnTo>
                    <a:pt x="8062" y="10490"/>
                  </a:lnTo>
                  <a:lnTo>
                    <a:pt x="7674" y="10393"/>
                  </a:lnTo>
                  <a:lnTo>
                    <a:pt x="7382" y="10296"/>
                  </a:lnTo>
                  <a:lnTo>
                    <a:pt x="6994" y="10296"/>
                  </a:lnTo>
                  <a:lnTo>
                    <a:pt x="6702" y="10393"/>
                  </a:lnTo>
                  <a:lnTo>
                    <a:pt x="6411" y="10684"/>
                  </a:lnTo>
                  <a:lnTo>
                    <a:pt x="6217" y="10976"/>
                  </a:lnTo>
                  <a:lnTo>
                    <a:pt x="6119" y="11073"/>
                  </a:lnTo>
                  <a:lnTo>
                    <a:pt x="5828" y="11170"/>
                  </a:lnTo>
                  <a:lnTo>
                    <a:pt x="5537" y="11073"/>
                  </a:lnTo>
                  <a:lnTo>
                    <a:pt x="5342" y="10976"/>
                  </a:lnTo>
                  <a:lnTo>
                    <a:pt x="5148" y="10684"/>
                  </a:lnTo>
                  <a:lnTo>
                    <a:pt x="5051" y="10490"/>
                  </a:lnTo>
                  <a:lnTo>
                    <a:pt x="4760" y="10393"/>
                  </a:lnTo>
                  <a:lnTo>
                    <a:pt x="4371" y="10199"/>
                  </a:lnTo>
                  <a:lnTo>
                    <a:pt x="3983" y="10296"/>
                  </a:lnTo>
                  <a:lnTo>
                    <a:pt x="3691" y="10490"/>
                  </a:lnTo>
                  <a:lnTo>
                    <a:pt x="3400" y="10490"/>
                  </a:lnTo>
                  <a:lnTo>
                    <a:pt x="3109" y="10393"/>
                  </a:lnTo>
                  <a:lnTo>
                    <a:pt x="2914" y="10199"/>
                  </a:lnTo>
                  <a:lnTo>
                    <a:pt x="2817" y="10004"/>
                  </a:lnTo>
                  <a:lnTo>
                    <a:pt x="2817" y="9713"/>
                  </a:lnTo>
                  <a:lnTo>
                    <a:pt x="2720" y="9325"/>
                  </a:lnTo>
                  <a:lnTo>
                    <a:pt x="2526" y="9033"/>
                  </a:lnTo>
                  <a:lnTo>
                    <a:pt x="2234" y="8839"/>
                  </a:lnTo>
                  <a:lnTo>
                    <a:pt x="1846" y="8742"/>
                  </a:lnTo>
                  <a:lnTo>
                    <a:pt x="1554" y="8742"/>
                  </a:lnTo>
                  <a:lnTo>
                    <a:pt x="1360" y="8645"/>
                  </a:lnTo>
                  <a:lnTo>
                    <a:pt x="1166" y="8450"/>
                  </a:lnTo>
                  <a:lnTo>
                    <a:pt x="1069" y="8256"/>
                  </a:lnTo>
                  <a:lnTo>
                    <a:pt x="1069" y="7965"/>
                  </a:lnTo>
                  <a:lnTo>
                    <a:pt x="1263" y="7673"/>
                  </a:lnTo>
                  <a:lnTo>
                    <a:pt x="1360" y="7285"/>
                  </a:lnTo>
                  <a:lnTo>
                    <a:pt x="1360" y="6993"/>
                  </a:lnTo>
                  <a:lnTo>
                    <a:pt x="1166" y="6702"/>
                  </a:lnTo>
                  <a:lnTo>
                    <a:pt x="875" y="6411"/>
                  </a:lnTo>
                  <a:lnTo>
                    <a:pt x="680" y="6216"/>
                  </a:lnTo>
                  <a:lnTo>
                    <a:pt x="486" y="6022"/>
                  </a:lnTo>
                  <a:lnTo>
                    <a:pt x="389" y="5828"/>
                  </a:lnTo>
                  <a:lnTo>
                    <a:pt x="486" y="5537"/>
                  </a:lnTo>
                  <a:lnTo>
                    <a:pt x="680" y="5342"/>
                  </a:lnTo>
                  <a:lnTo>
                    <a:pt x="875" y="5148"/>
                  </a:lnTo>
                  <a:lnTo>
                    <a:pt x="1166" y="4857"/>
                  </a:lnTo>
                  <a:lnTo>
                    <a:pt x="1360" y="4565"/>
                  </a:lnTo>
                  <a:lnTo>
                    <a:pt x="1360" y="4274"/>
                  </a:lnTo>
                  <a:lnTo>
                    <a:pt x="1263" y="3885"/>
                  </a:lnTo>
                  <a:lnTo>
                    <a:pt x="1069" y="3594"/>
                  </a:lnTo>
                  <a:lnTo>
                    <a:pt x="1069" y="3400"/>
                  </a:lnTo>
                  <a:lnTo>
                    <a:pt x="1166" y="3108"/>
                  </a:lnTo>
                  <a:lnTo>
                    <a:pt x="1360" y="2914"/>
                  </a:lnTo>
                  <a:lnTo>
                    <a:pt x="1554" y="2817"/>
                  </a:lnTo>
                  <a:lnTo>
                    <a:pt x="1846" y="2817"/>
                  </a:lnTo>
                  <a:lnTo>
                    <a:pt x="2234" y="2720"/>
                  </a:lnTo>
                  <a:lnTo>
                    <a:pt x="2526" y="2526"/>
                  </a:lnTo>
                  <a:lnTo>
                    <a:pt x="2720" y="2234"/>
                  </a:lnTo>
                  <a:lnTo>
                    <a:pt x="2817" y="1846"/>
                  </a:lnTo>
                  <a:lnTo>
                    <a:pt x="2817" y="1554"/>
                  </a:lnTo>
                  <a:lnTo>
                    <a:pt x="2914" y="1263"/>
                  </a:lnTo>
                  <a:lnTo>
                    <a:pt x="3109" y="1166"/>
                  </a:lnTo>
                  <a:lnTo>
                    <a:pt x="3400" y="1069"/>
                  </a:lnTo>
                  <a:lnTo>
                    <a:pt x="3594" y="1069"/>
                  </a:lnTo>
                  <a:lnTo>
                    <a:pt x="3886" y="1263"/>
                  </a:lnTo>
                  <a:lnTo>
                    <a:pt x="4274" y="1360"/>
                  </a:lnTo>
                  <a:lnTo>
                    <a:pt x="4565" y="1263"/>
                  </a:lnTo>
                  <a:lnTo>
                    <a:pt x="4954" y="1166"/>
                  </a:lnTo>
                  <a:lnTo>
                    <a:pt x="5148" y="874"/>
                  </a:lnTo>
                  <a:lnTo>
                    <a:pt x="5342" y="583"/>
                  </a:lnTo>
                  <a:lnTo>
                    <a:pt x="5537" y="486"/>
                  </a:lnTo>
                  <a:lnTo>
                    <a:pt x="5828" y="389"/>
                  </a:lnTo>
                  <a:close/>
                  <a:moveTo>
                    <a:pt x="9130" y="10199"/>
                  </a:moveTo>
                  <a:lnTo>
                    <a:pt x="10102" y="12238"/>
                  </a:lnTo>
                  <a:lnTo>
                    <a:pt x="8839" y="12044"/>
                  </a:lnTo>
                  <a:lnTo>
                    <a:pt x="8548" y="12044"/>
                  </a:lnTo>
                  <a:lnTo>
                    <a:pt x="8353" y="12238"/>
                  </a:lnTo>
                  <a:lnTo>
                    <a:pt x="7771" y="13404"/>
                  </a:lnTo>
                  <a:lnTo>
                    <a:pt x="7674" y="13404"/>
                  </a:lnTo>
                  <a:lnTo>
                    <a:pt x="6605" y="11170"/>
                  </a:lnTo>
                  <a:lnTo>
                    <a:pt x="6799" y="10879"/>
                  </a:lnTo>
                  <a:lnTo>
                    <a:pt x="6896" y="10781"/>
                  </a:lnTo>
                  <a:lnTo>
                    <a:pt x="7091" y="10684"/>
                  </a:lnTo>
                  <a:lnTo>
                    <a:pt x="7576" y="10684"/>
                  </a:lnTo>
                  <a:lnTo>
                    <a:pt x="7965" y="10879"/>
                  </a:lnTo>
                  <a:lnTo>
                    <a:pt x="8256" y="10879"/>
                  </a:lnTo>
                  <a:lnTo>
                    <a:pt x="8742" y="10781"/>
                  </a:lnTo>
                  <a:lnTo>
                    <a:pt x="9033" y="10490"/>
                  </a:lnTo>
                  <a:lnTo>
                    <a:pt x="9130" y="10199"/>
                  </a:lnTo>
                  <a:close/>
                  <a:moveTo>
                    <a:pt x="5828" y="0"/>
                  </a:move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fill="none" h="13793" w="11559">
                  <a:moveTo>
                    <a:pt x="10976" y="4857"/>
                  </a:move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576" y="874"/>
                  </a:lnTo>
                  <a:lnTo>
                    <a:pt x="7285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lnTo>
                    <a:pt x="5828" y="0"/>
                  </a:ln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274" y="874"/>
                  </a:lnTo>
                  <a:lnTo>
                    <a:pt x="4080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3886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080" y="10684"/>
                  </a:lnTo>
                  <a:lnTo>
                    <a:pt x="4274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5828" y="11558"/>
                  </a:lnTo>
                  <a:lnTo>
                    <a:pt x="5828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674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976" y="4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749320" y="3428993"/>
              <a:ext cx="94183" cy="86346"/>
            </a:xfrm>
            <a:custGeom>
              <a:rect b="b" l="l" r="r" t="t"/>
              <a:pathLst>
                <a:path extrusionOk="0" fill="none" h="3206" w="3497">
                  <a:moveTo>
                    <a:pt x="3497" y="2040"/>
                  </a:moveTo>
                  <a:lnTo>
                    <a:pt x="3497" y="2040"/>
                  </a:lnTo>
                  <a:lnTo>
                    <a:pt x="3497" y="2040"/>
                  </a:lnTo>
                  <a:lnTo>
                    <a:pt x="2234" y="1846"/>
                  </a:lnTo>
                  <a:lnTo>
                    <a:pt x="2234" y="1846"/>
                  </a:lnTo>
                  <a:lnTo>
                    <a:pt x="1943" y="1846"/>
                  </a:lnTo>
                  <a:lnTo>
                    <a:pt x="1748" y="2040"/>
                  </a:lnTo>
                  <a:lnTo>
                    <a:pt x="1166" y="3206"/>
                  </a:lnTo>
                  <a:lnTo>
                    <a:pt x="1166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194" y="681"/>
                  </a:lnTo>
                  <a:lnTo>
                    <a:pt x="194" y="681"/>
                  </a:lnTo>
                  <a:lnTo>
                    <a:pt x="291" y="583"/>
                  </a:lnTo>
                  <a:lnTo>
                    <a:pt x="486" y="486"/>
                  </a:lnTo>
                  <a:lnTo>
                    <a:pt x="680" y="486"/>
                  </a:lnTo>
                  <a:lnTo>
                    <a:pt x="971" y="486"/>
                  </a:lnTo>
                  <a:lnTo>
                    <a:pt x="971" y="486"/>
                  </a:lnTo>
                  <a:lnTo>
                    <a:pt x="1360" y="681"/>
                  </a:lnTo>
                  <a:lnTo>
                    <a:pt x="1651" y="681"/>
                  </a:lnTo>
                  <a:lnTo>
                    <a:pt x="2137" y="583"/>
                  </a:lnTo>
                  <a:lnTo>
                    <a:pt x="2137" y="583"/>
                  </a:lnTo>
                  <a:lnTo>
                    <a:pt x="2428" y="292"/>
                  </a:lnTo>
                  <a:lnTo>
                    <a:pt x="2525" y="1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581881" y="3164785"/>
              <a:ext cx="290413" cy="290386"/>
            </a:xfrm>
            <a:custGeom>
              <a:rect b="b" l="l" r="r" t="t"/>
              <a:pathLst>
                <a:path extrusionOk="0" fill="none" h="10782" w="10783">
                  <a:moveTo>
                    <a:pt x="10296" y="6023"/>
                  </a:moveTo>
                  <a:lnTo>
                    <a:pt x="10296" y="6023"/>
                  </a:lnTo>
                  <a:lnTo>
                    <a:pt x="10102" y="6314"/>
                  </a:lnTo>
                  <a:lnTo>
                    <a:pt x="9908" y="6605"/>
                  </a:lnTo>
                  <a:lnTo>
                    <a:pt x="9908" y="6897"/>
                  </a:lnTo>
                  <a:lnTo>
                    <a:pt x="10005" y="7285"/>
                  </a:lnTo>
                  <a:lnTo>
                    <a:pt x="10005" y="7285"/>
                  </a:lnTo>
                  <a:lnTo>
                    <a:pt x="10102" y="7577"/>
                  </a:lnTo>
                  <a:lnTo>
                    <a:pt x="10199" y="7868"/>
                  </a:lnTo>
                  <a:lnTo>
                    <a:pt x="10102" y="8062"/>
                  </a:lnTo>
                  <a:lnTo>
                    <a:pt x="10102" y="8062"/>
                  </a:lnTo>
                  <a:lnTo>
                    <a:pt x="9908" y="8257"/>
                  </a:lnTo>
                  <a:lnTo>
                    <a:pt x="9714" y="8354"/>
                  </a:lnTo>
                  <a:lnTo>
                    <a:pt x="9325" y="8354"/>
                  </a:lnTo>
                  <a:lnTo>
                    <a:pt x="9325" y="8354"/>
                  </a:lnTo>
                  <a:lnTo>
                    <a:pt x="9034" y="8451"/>
                  </a:lnTo>
                  <a:lnTo>
                    <a:pt x="8742" y="8645"/>
                  </a:lnTo>
                  <a:lnTo>
                    <a:pt x="8548" y="8937"/>
                  </a:lnTo>
                  <a:lnTo>
                    <a:pt x="8451" y="9325"/>
                  </a:lnTo>
                  <a:lnTo>
                    <a:pt x="8451" y="9325"/>
                  </a:lnTo>
                  <a:lnTo>
                    <a:pt x="8354" y="9616"/>
                  </a:lnTo>
                  <a:lnTo>
                    <a:pt x="8354" y="9908"/>
                  </a:lnTo>
                  <a:lnTo>
                    <a:pt x="8063" y="10005"/>
                  </a:lnTo>
                  <a:lnTo>
                    <a:pt x="8063" y="10005"/>
                  </a:lnTo>
                  <a:lnTo>
                    <a:pt x="7868" y="10102"/>
                  </a:lnTo>
                  <a:lnTo>
                    <a:pt x="7674" y="10102"/>
                  </a:lnTo>
                  <a:lnTo>
                    <a:pt x="7286" y="10005"/>
                  </a:lnTo>
                  <a:lnTo>
                    <a:pt x="7286" y="10005"/>
                  </a:lnTo>
                  <a:lnTo>
                    <a:pt x="6994" y="9908"/>
                  </a:lnTo>
                  <a:lnTo>
                    <a:pt x="6606" y="9908"/>
                  </a:lnTo>
                  <a:lnTo>
                    <a:pt x="6314" y="10005"/>
                  </a:lnTo>
                  <a:lnTo>
                    <a:pt x="6023" y="10296"/>
                  </a:lnTo>
                  <a:lnTo>
                    <a:pt x="6023" y="10296"/>
                  </a:lnTo>
                  <a:lnTo>
                    <a:pt x="5829" y="10588"/>
                  </a:lnTo>
                  <a:lnTo>
                    <a:pt x="5731" y="10685"/>
                  </a:lnTo>
                  <a:lnTo>
                    <a:pt x="5440" y="10782"/>
                  </a:lnTo>
                  <a:lnTo>
                    <a:pt x="5440" y="10782"/>
                  </a:lnTo>
                  <a:lnTo>
                    <a:pt x="5149" y="10685"/>
                  </a:lnTo>
                  <a:lnTo>
                    <a:pt x="4954" y="10588"/>
                  </a:lnTo>
                  <a:lnTo>
                    <a:pt x="4760" y="10296"/>
                  </a:lnTo>
                  <a:lnTo>
                    <a:pt x="4760" y="10296"/>
                  </a:lnTo>
                  <a:lnTo>
                    <a:pt x="4663" y="10102"/>
                  </a:lnTo>
                  <a:lnTo>
                    <a:pt x="4372" y="10005"/>
                  </a:lnTo>
                  <a:lnTo>
                    <a:pt x="3983" y="9811"/>
                  </a:lnTo>
                  <a:lnTo>
                    <a:pt x="3983" y="9811"/>
                  </a:lnTo>
                  <a:lnTo>
                    <a:pt x="3595" y="9908"/>
                  </a:lnTo>
                  <a:lnTo>
                    <a:pt x="3303" y="10102"/>
                  </a:lnTo>
                  <a:lnTo>
                    <a:pt x="3012" y="10102"/>
                  </a:lnTo>
                  <a:lnTo>
                    <a:pt x="2721" y="10005"/>
                  </a:lnTo>
                  <a:lnTo>
                    <a:pt x="2721" y="10005"/>
                  </a:lnTo>
                  <a:lnTo>
                    <a:pt x="2526" y="9811"/>
                  </a:lnTo>
                  <a:lnTo>
                    <a:pt x="2429" y="9616"/>
                  </a:lnTo>
                  <a:lnTo>
                    <a:pt x="2429" y="9325"/>
                  </a:lnTo>
                  <a:lnTo>
                    <a:pt x="2429" y="9325"/>
                  </a:lnTo>
                  <a:lnTo>
                    <a:pt x="2332" y="8937"/>
                  </a:lnTo>
                  <a:lnTo>
                    <a:pt x="2138" y="8645"/>
                  </a:lnTo>
                  <a:lnTo>
                    <a:pt x="1846" y="8451"/>
                  </a:lnTo>
                  <a:lnTo>
                    <a:pt x="1458" y="8354"/>
                  </a:lnTo>
                  <a:lnTo>
                    <a:pt x="1458" y="8354"/>
                  </a:lnTo>
                  <a:lnTo>
                    <a:pt x="1166" y="8354"/>
                  </a:lnTo>
                  <a:lnTo>
                    <a:pt x="972" y="8257"/>
                  </a:lnTo>
                  <a:lnTo>
                    <a:pt x="778" y="8062"/>
                  </a:lnTo>
                  <a:lnTo>
                    <a:pt x="778" y="8062"/>
                  </a:lnTo>
                  <a:lnTo>
                    <a:pt x="681" y="7868"/>
                  </a:lnTo>
                  <a:lnTo>
                    <a:pt x="681" y="7577"/>
                  </a:lnTo>
                  <a:lnTo>
                    <a:pt x="875" y="7285"/>
                  </a:lnTo>
                  <a:lnTo>
                    <a:pt x="875" y="7285"/>
                  </a:lnTo>
                  <a:lnTo>
                    <a:pt x="972" y="6897"/>
                  </a:lnTo>
                  <a:lnTo>
                    <a:pt x="972" y="6605"/>
                  </a:lnTo>
                  <a:lnTo>
                    <a:pt x="778" y="6314"/>
                  </a:lnTo>
                  <a:lnTo>
                    <a:pt x="487" y="6023"/>
                  </a:lnTo>
                  <a:lnTo>
                    <a:pt x="487" y="6023"/>
                  </a:lnTo>
                  <a:lnTo>
                    <a:pt x="292" y="5828"/>
                  </a:lnTo>
                  <a:lnTo>
                    <a:pt x="98" y="5634"/>
                  </a:lnTo>
                  <a:lnTo>
                    <a:pt x="1" y="5440"/>
                  </a:lnTo>
                  <a:lnTo>
                    <a:pt x="1" y="5440"/>
                  </a:lnTo>
                  <a:lnTo>
                    <a:pt x="98" y="5149"/>
                  </a:lnTo>
                  <a:lnTo>
                    <a:pt x="292" y="4954"/>
                  </a:lnTo>
                  <a:lnTo>
                    <a:pt x="487" y="4760"/>
                  </a:lnTo>
                  <a:lnTo>
                    <a:pt x="487" y="4760"/>
                  </a:lnTo>
                  <a:lnTo>
                    <a:pt x="778" y="4469"/>
                  </a:lnTo>
                  <a:lnTo>
                    <a:pt x="972" y="4177"/>
                  </a:lnTo>
                  <a:lnTo>
                    <a:pt x="972" y="3886"/>
                  </a:lnTo>
                  <a:lnTo>
                    <a:pt x="875" y="3497"/>
                  </a:lnTo>
                  <a:lnTo>
                    <a:pt x="875" y="3497"/>
                  </a:lnTo>
                  <a:lnTo>
                    <a:pt x="681" y="3206"/>
                  </a:lnTo>
                  <a:lnTo>
                    <a:pt x="681" y="3012"/>
                  </a:lnTo>
                  <a:lnTo>
                    <a:pt x="778" y="2720"/>
                  </a:lnTo>
                  <a:lnTo>
                    <a:pt x="778" y="2720"/>
                  </a:lnTo>
                  <a:lnTo>
                    <a:pt x="972" y="2526"/>
                  </a:lnTo>
                  <a:lnTo>
                    <a:pt x="1166" y="2429"/>
                  </a:lnTo>
                  <a:lnTo>
                    <a:pt x="1458" y="2429"/>
                  </a:lnTo>
                  <a:lnTo>
                    <a:pt x="1458" y="2429"/>
                  </a:lnTo>
                  <a:lnTo>
                    <a:pt x="1846" y="2332"/>
                  </a:lnTo>
                  <a:lnTo>
                    <a:pt x="2138" y="2138"/>
                  </a:lnTo>
                  <a:lnTo>
                    <a:pt x="2332" y="1846"/>
                  </a:lnTo>
                  <a:lnTo>
                    <a:pt x="2429" y="1458"/>
                  </a:lnTo>
                  <a:lnTo>
                    <a:pt x="2429" y="1458"/>
                  </a:lnTo>
                  <a:lnTo>
                    <a:pt x="2429" y="1166"/>
                  </a:lnTo>
                  <a:lnTo>
                    <a:pt x="2526" y="875"/>
                  </a:lnTo>
                  <a:lnTo>
                    <a:pt x="2721" y="778"/>
                  </a:lnTo>
                  <a:lnTo>
                    <a:pt x="2721" y="778"/>
                  </a:lnTo>
                  <a:lnTo>
                    <a:pt x="3012" y="681"/>
                  </a:lnTo>
                  <a:lnTo>
                    <a:pt x="3206" y="681"/>
                  </a:lnTo>
                  <a:lnTo>
                    <a:pt x="3498" y="875"/>
                  </a:lnTo>
                  <a:lnTo>
                    <a:pt x="3498" y="875"/>
                  </a:lnTo>
                  <a:lnTo>
                    <a:pt x="3886" y="972"/>
                  </a:lnTo>
                  <a:lnTo>
                    <a:pt x="4177" y="875"/>
                  </a:lnTo>
                  <a:lnTo>
                    <a:pt x="4566" y="778"/>
                  </a:lnTo>
                  <a:lnTo>
                    <a:pt x="4760" y="486"/>
                  </a:lnTo>
                  <a:lnTo>
                    <a:pt x="4760" y="486"/>
                  </a:lnTo>
                  <a:lnTo>
                    <a:pt x="4954" y="195"/>
                  </a:lnTo>
                  <a:lnTo>
                    <a:pt x="5149" y="98"/>
                  </a:lnTo>
                  <a:lnTo>
                    <a:pt x="5440" y="1"/>
                  </a:lnTo>
                  <a:lnTo>
                    <a:pt x="5440" y="1"/>
                  </a:lnTo>
                  <a:lnTo>
                    <a:pt x="5731" y="98"/>
                  </a:lnTo>
                  <a:lnTo>
                    <a:pt x="5829" y="195"/>
                  </a:lnTo>
                  <a:lnTo>
                    <a:pt x="6023" y="486"/>
                  </a:lnTo>
                  <a:lnTo>
                    <a:pt x="6023" y="486"/>
                  </a:lnTo>
                  <a:lnTo>
                    <a:pt x="6314" y="778"/>
                  </a:lnTo>
                  <a:lnTo>
                    <a:pt x="6606" y="875"/>
                  </a:lnTo>
                  <a:lnTo>
                    <a:pt x="6994" y="972"/>
                  </a:lnTo>
                  <a:lnTo>
                    <a:pt x="7286" y="875"/>
                  </a:lnTo>
                  <a:lnTo>
                    <a:pt x="7286" y="875"/>
                  </a:lnTo>
                  <a:lnTo>
                    <a:pt x="7577" y="681"/>
                  </a:lnTo>
                  <a:lnTo>
                    <a:pt x="7868" y="681"/>
                  </a:lnTo>
                  <a:lnTo>
                    <a:pt x="8063" y="778"/>
                  </a:lnTo>
                  <a:lnTo>
                    <a:pt x="8063" y="778"/>
                  </a:lnTo>
                  <a:lnTo>
                    <a:pt x="8354" y="875"/>
                  </a:lnTo>
                  <a:lnTo>
                    <a:pt x="8354" y="1166"/>
                  </a:lnTo>
                  <a:lnTo>
                    <a:pt x="8451" y="1458"/>
                  </a:lnTo>
                  <a:lnTo>
                    <a:pt x="8451" y="1458"/>
                  </a:lnTo>
                  <a:lnTo>
                    <a:pt x="8548" y="1846"/>
                  </a:lnTo>
                  <a:lnTo>
                    <a:pt x="8742" y="2138"/>
                  </a:lnTo>
                  <a:lnTo>
                    <a:pt x="9034" y="2332"/>
                  </a:lnTo>
                  <a:lnTo>
                    <a:pt x="9325" y="2429"/>
                  </a:lnTo>
                  <a:lnTo>
                    <a:pt x="9325" y="2429"/>
                  </a:lnTo>
                  <a:lnTo>
                    <a:pt x="9714" y="2429"/>
                  </a:lnTo>
                  <a:lnTo>
                    <a:pt x="9908" y="2526"/>
                  </a:lnTo>
                  <a:lnTo>
                    <a:pt x="10102" y="2720"/>
                  </a:lnTo>
                  <a:lnTo>
                    <a:pt x="10102" y="2720"/>
                  </a:lnTo>
                  <a:lnTo>
                    <a:pt x="10199" y="3012"/>
                  </a:lnTo>
                  <a:lnTo>
                    <a:pt x="10102" y="3206"/>
                  </a:lnTo>
                  <a:lnTo>
                    <a:pt x="10005" y="3497"/>
                  </a:lnTo>
                  <a:lnTo>
                    <a:pt x="10005" y="3497"/>
                  </a:lnTo>
                  <a:lnTo>
                    <a:pt x="9908" y="3886"/>
                  </a:lnTo>
                  <a:lnTo>
                    <a:pt x="9908" y="4177"/>
                  </a:lnTo>
                  <a:lnTo>
                    <a:pt x="10102" y="4469"/>
                  </a:lnTo>
                  <a:lnTo>
                    <a:pt x="10296" y="4760"/>
                  </a:lnTo>
                  <a:lnTo>
                    <a:pt x="10296" y="4760"/>
                  </a:lnTo>
                  <a:lnTo>
                    <a:pt x="10588" y="4954"/>
                  </a:lnTo>
                  <a:lnTo>
                    <a:pt x="10782" y="5149"/>
                  </a:lnTo>
                  <a:lnTo>
                    <a:pt x="10782" y="5440"/>
                  </a:lnTo>
                  <a:lnTo>
                    <a:pt x="10782" y="5440"/>
                  </a:lnTo>
                  <a:lnTo>
                    <a:pt x="10782" y="5634"/>
                  </a:lnTo>
                  <a:lnTo>
                    <a:pt x="10588" y="5828"/>
                  </a:lnTo>
                  <a:lnTo>
                    <a:pt x="10296" y="6023"/>
                  </a:lnTo>
                  <a:lnTo>
                    <a:pt x="10296" y="60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859178" y="3326972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h="7869" w="7869">
                  <a:moveTo>
                    <a:pt x="3983" y="1"/>
                  </a:move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fill="none" h="7869" w="7869">
                  <a:moveTo>
                    <a:pt x="3983" y="1"/>
                  </a:moveTo>
                  <a:lnTo>
                    <a:pt x="3983" y="1"/>
                  </a:ln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674" y="3692"/>
                  </a:lnTo>
                  <a:lnTo>
                    <a:pt x="7674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lnTo>
                    <a:pt x="398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728394" y="3204026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h="4178" w="5246">
                  <a:moveTo>
                    <a:pt x="2623" y="389"/>
                  </a:moveTo>
                  <a:lnTo>
                    <a:pt x="3012" y="1166"/>
                  </a:lnTo>
                  <a:lnTo>
                    <a:pt x="3109" y="1555"/>
                  </a:lnTo>
                  <a:lnTo>
                    <a:pt x="3206" y="2041"/>
                  </a:lnTo>
                  <a:lnTo>
                    <a:pt x="2817" y="2429"/>
                  </a:lnTo>
                  <a:lnTo>
                    <a:pt x="2623" y="2818"/>
                  </a:lnTo>
                  <a:lnTo>
                    <a:pt x="2332" y="2429"/>
                  </a:lnTo>
                  <a:lnTo>
                    <a:pt x="1943" y="2041"/>
                  </a:lnTo>
                  <a:lnTo>
                    <a:pt x="2040" y="1555"/>
                  </a:lnTo>
                  <a:lnTo>
                    <a:pt x="2235" y="1166"/>
                  </a:lnTo>
                  <a:lnTo>
                    <a:pt x="2623" y="389"/>
                  </a:lnTo>
                  <a:close/>
                  <a:moveTo>
                    <a:pt x="389" y="1846"/>
                  </a:moveTo>
                  <a:lnTo>
                    <a:pt x="1166" y="2041"/>
                  </a:lnTo>
                  <a:lnTo>
                    <a:pt x="1749" y="2429"/>
                  </a:lnTo>
                  <a:lnTo>
                    <a:pt x="2040" y="2720"/>
                  </a:lnTo>
                  <a:lnTo>
                    <a:pt x="2235" y="3012"/>
                  </a:lnTo>
                  <a:lnTo>
                    <a:pt x="2332" y="3400"/>
                  </a:lnTo>
                  <a:lnTo>
                    <a:pt x="2429" y="3692"/>
                  </a:lnTo>
                  <a:lnTo>
                    <a:pt x="2429" y="3789"/>
                  </a:lnTo>
                  <a:lnTo>
                    <a:pt x="1846" y="3789"/>
                  </a:lnTo>
                  <a:lnTo>
                    <a:pt x="1555" y="3595"/>
                  </a:lnTo>
                  <a:lnTo>
                    <a:pt x="1263" y="3400"/>
                  </a:lnTo>
                  <a:lnTo>
                    <a:pt x="778" y="2915"/>
                  </a:lnTo>
                  <a:lnTo>
                    <a:pt x="583" y="2332"/>
                  </a:lnTo>
                  <a:lnTo>
                    <a:pt x="389" y="1846"/>
                  </a:lnTo>
                  <a:close/>
                  <a:moveTo>
                    <a:pt x="4760" y="1846"/>
                  </a:moveTo>
                  <a:lnTo>
                    <a:pt x="4663" y="2332"/>
                  </a:lnTo>
                  <a:lnTo>
                    <a:pt x="4371" y="2915"/>
                  </a:lnTo>
                  <a:lnTo>
                    <a:pt x="3983" y="3400"/>
                  </a:lnTo>
                  <a:lnTo>
                    <a:pt x="3691" y="3595"/>
                  </a:lnTo>
                  <a:lnTo>
                    <a:pt x="3303" y="3789"/>
                  </a:lnTo>
                  <a:lnTo>
                    <a:pt x="2817" y="3789"/>
                  </a:lnTo>
                  <a:lnTo>
                    <a:pt x="2817" y="3692"/>
                  </a:lnTo>
                  <a:lnTo>
                    <a:pt x="2817" y="3400"/>
                  </a:lnTo>
                  <a:lnTo>
                    <a:pt x="3012" y="3012"/>
                  </a:lnTo>
                  <a:lnTo>
                    <a:pt x="3206" y="2720"/>
                  </a:lnTo>
                  <a:lnTo>
                    <a:pt x="3400" y="2429"/>
                  </a:lnTo>
                  <a:lnTo>
                    <a:pt x="4080" y="2041"/>
                  </a:lnTo>
                  <a:lnTo>
                    <a:pt x="4760" y="1846"/>
                  </a:lnTo>
                  <a:close/>
                  <a:moveTo>
                    <a:pt x="2623" y="1"/>
                  </a:moveTo>
                  <a:lnTo>
                    <a:pt x="2429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fill="none" h="4178" w="5246">
                  <a:moveTo>
                    <a:pt x="5246" y="1749"/>
                  </a:move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lnTo>
                    <a:pt x="2429" y="98"/>
                  </a:lnTo>
                  <a:lnTo>
                    <a:pt x="2332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389" y="3789"/>
                  </a:lnTo>
                  <a:lnTo>
                    <a:pt x="38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857" y="3789"/>
                  </a:lnTo>
                  <a:lnTo>
                    <a:pt x="4177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710079" y="3258968"/>
              <a:ext cx="34016" cy="65419"/>
            </a:xfrm>
            <a:custGeom>
              <a:rect b="b" l="l" r="r" t="t"/>
              <a:pathLst>
                <a:path extrusionOk="0" fill="none" h="2429" w="1263">
                  <a:moveTo>
                    <a:pt x="680" y="0"/>
                  </a:moveTo>
                  <a:lnTo>
                    <a:pt x="680" y="0"/>
                  </a:lnTo>
                  <a:lnTo>
                    <a:pt x="1069" y="777"/>
                  </a:lnTo>
                  <a:lnTo>
                    <a:pt x="1166" y="1166"/>
                  </a:lnTo>
                  <a:lnTo>
                    <a:pt x="1263" y="1652"/>
                  </a:lnTo>
                  <a:lnTo>
                    <a:pt x="1263" y="1652"/>
                  </a:lnTo>
                  <a:lnTo>
                    <a:pt x="874" y="2040"/>
                  </a:lnTo>
                  <a:lnTo>
                    <a:pt x="680" y="2429"/>
                  </a:lnTo>
                  <a:lnTo>
                    <a:pt x="680" y="2429"/>
                  </a:lnTo>
                  <a:lnTo>
                    <a:pt x="389" y="2040"/>
                  </a:lnTo>
                  <a:lnTo>
                    <a:pt x="0" y="1652"/>
                  </a:lnTo>
                  <a:lnTo>
                    <a:pt x="0" y="1652"/>
                  </a:lnTo>
                  <a:lnTo>
                    <a:pt x="97" y="1166"/>
                  </a:lnTo>
                  <a:lnTo>
                    <a:pt x="292" y="777"/>
                  </a:lnTo>
                  <a:lnTo>
                    <a:pt x="680" y="0"/>
                  </a:lnTo>
                  <a:lnTo>
                    <a:pt x="6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668226" y="3298208"/>
              <a:ext cx="54942" cy="52330"/>
            </a:xfrm>
            <a:custGeom>
              <a:rect b="b" l="l" r="r" t="t"/>
              <a:pathLst>
                <a:path extrusionOk="0" fill="none" h="1943" w="2040">
                  <a:moveTo>
                    <a:pt x="0" y="0"/>
                  </a:moveTo>
                  <a:lnTo>
                    <a:pt x="0" y="0"/>
                  </a:lnTo>
                  <a:lnTo>
                    <a:pt x="777" y="195"/>
                  </a:lnTo>
                  <a:lnTo>
                    <a:pt x="1360" y="583"/>
                  </a:lnTo>
                  <a:lnTo>
                    <a:pt x="1651" y="874"/>
                  </a:lnTo>
                  <a:lnTo>
                    <a:pt x="1846" y="1166"/>
                  </a:lnTo>
                  <a:lnTo>
                    <a:pt x="1943" y="1554"/>
                  </a:lnTo>
                  <a:lnTo>
                    <a:pt x="2040" y="1846"/>
                  </a:lnTo>
                  <a:lnTo>
                    <a:pt x="2040" y="1943"/>
                  </a:lnTo>
                  <a:lnTo>
                    <a:pt x="1457" y="1943"/>
                  </a:lnTo>
                  <a:lnTo>
                    <a:pt x="1457" y="1943"/>
                  </a:lnTo>
                  <a:lnTo>
                    <a:pt x="1166" y="1749"/>
                  </a:lnTo>
                  <a:lnTo>
                    <a:pt x="874" y="1554"/>
                  </a:lnTo>
                  <a:lnTo>
                    <a:pt x="389" y="1069"/>
                  </a:lnTo>
                  <a:lnTo>
                    <a:pt x="194" y="4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733618" y="3298208"/>
              <a:ext cx="52330" cy="52330"/>
            </a:xfrm>
            <a:custGeom>
              <a:rect b="b" l="l" r="r" t="t"/>
              <a:pathLst>
                <a:path extrusionOk="0" fill="none" h="1943" w="1943">
                  <a:moveTo>
                    <a:pt x="0" y="1943"/>
                  </a:moveTo>
                  <a:lnTo>
                    <a:pt x="0" y="1846"/>
                  </a:lnTo>
                  <a:lnTo>
                    <a:pt x="0" y="1846"/>
                  </a:lnTo>
                  <a:lnTo>
                    <a:pt x="0" y="1554"/>
                  </a:lnTo>
                  <a:lnTo>
                    <a:pt x="195" y="1166"/>
                  </a:lnTo>
                  <a:lnTo>
                    <a:pt x="389" y="874"/>
                  </a:lnTo>
                  <a:lnTo>
                    <a:pt x="583" y="583"/>
                  </a:lnTo>
                  <a:lnTo>
                    <a:pt x="1263" y="195"/>
                  </a:lnTo>
                  <a:lnTo>
                    <a:pt x="1943" y="0"/>
                  </a:lnTo>
                  <a:lnTo>
                    <a:pt x="1943" y="0"/>
                  </a:lnTo>
                  <a:lnTo>
                    <a:pt x="1846" y="486"/>
                  </a:lnTo>
                  <a:lnTo>
                    <a:pt x="1554" y="1069"/>
                  </a:lnTo>
                  <a:lnTo>
                    <a:pt x="1166" y="1554"/>
                  </a:lnTo>
                  <a:lnTo>
                    <a:pt x="874" y="1749"/>
                  </a:lnTo>
                  <a:lnTo>
                    <a:pt x="486" y="1943"/>
                  </a:lnTo>
                  <a:lnTo>
                    <a:pt x="0" y="19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733618" y="3347899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4"/>
          <p:cNvGrpSpPr/>
          <p:nvPr/>
        </p:nvGrpSpPr>
        <p:grpSpPr>
          <a:xfrm>
            <a:off x="593731" y="3216935"/>
            <a:ext cx="3373614" cy="2938647"/>
            <a:chOff x="302354" y="3047898"/>
            <a:chExt cx="3373614" cy="2521395"/>
          </a:xfrm>
        </p:grpSpPr>
        <p:sp>
          <p:nvSpPr>
            <p:cNvPr id="270" name="Google Shape;270;p4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 txBox="1"/>
            <p:nvPr/>
          </p:nvSpPr>
          <p:spPr>
            <a:xfrm>
              <a:off x="372566" y="3558203"/>
              <a:ext cx="3303402" cy="19805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Capacitate excelentă de producție, </a:t>
              </a: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oferind performanță ridicată în diferite zone de cultură.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Plasticitate ecologică deosebită, adaptându-se foarte bine unei game variate de condiții de sol și climă.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Toleranță bună la stres hidric și termic</a:t>
              </a:r>
              <a:r>
                <a:rPr b="1" lang="en-US" sz="12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Potrivit pentru semănat timpuriu, ceea ce permite valorificarea optimă a sezonului de vegetație.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Recomandat pentru cultură dublă și pentru toate tipurile de sol.</a:t>
              </a:r>
              <a:endParaRPr b="1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3" name="Google Shape;273;p4"/>
          <p:cNvSpPr txBox="1"/>
          <p:nvPr/>
        </p:nvSpPr>
        <p:spPr>
          <a:xfrm>
            <a:off x="832191" y="3291725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grpSp>
        <p:nvGrpSpPr>
          <p:cNvPr id="274" name="Google Shape;274;p4"/>
          <p:cNvGrpSpPr/>
          <p:nvPr/>
        </p:nvGrpSpPr>
        <p:grpSpPr>
          <a:xfrm>
            <a:off x="4401789" y="3242336"/>
            <a:ext cx="3331278" cy="2920804"/>
            <a:chOff x="302354" y="3047898"/>
            <a:chExt cx="3331278" cy="2521395"/>
          </a:xfrm>
        </p:grpSpPr>
        <p:sp>
          <p:nvSpPr>
            <p:cNvPr id="275" name="Google Shape;275;p4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330230" y="3595143"/>
              <a:ext cx="3303402" cy="18332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Adaptabilitate excelentă la climat excesiv continental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Randament ridicat de absorbție a apei și nutrienților</a:t>
              </a: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susținând dezvoltarea uniformă și viguroasă a culturii.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Eficiență fiziologică superioară</a:t>
              </a: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convertind optim resursele în productivitate ridicată. 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Potrivit pentru densități flexibile, adaptându-se atât în sistem irigat, cât și neirigat</a:t>
              </a: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4"/>
          <p:cNvSpPr txBox="1"/>
          <p:nvPr/>
        </p:nvSpPr>
        <p:spPr>
          <a:xfrm>
            <a:off x="4718277" y="3314681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grpSp>
        <p:nvGrpSpPr>
          <p:cNvPr id="279" name="Google Shape;279;p4"/>
          <p:cNvGrpSpPr/>
          <p:nvPr/>
        </p:nvGrpSpPr>
        <p:grpSpPr>
          <a:xfrm>
            <a:off x="8176331" y="3225699"/>
            <a:ext cx="3373613" cy="2920806"/>
            <a:chOff x="302354" y="3047898"/>
            <a:chExt cx="3373613" cy="2521395"/>
          </a:xfrm>
        </p:grpSpPr>
        <p:sp>
          <p:nvSpPr>
            <p:cNvPr id="280" name="Google Shape;280;p4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 txBox="1"/>
            <p:nvPr/>
          </p:nvSpPr>
          <p:spPr>
            <a:xfrm>
              <a:off x="372565" y="3631690"/>
              <a:ext cx="3303402" cy="1833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Plantă înaltă, cu rădăcini și tulpină foarte puternice, oferind stabilitate excelentă în câmp.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Randament superior, cu până la 5% peste cei mai performanți hibrizi din grupă, atât în condiții normale, cât și în condiții de secetă.</a:t>
              </a:r>
              <a:endParaRPr b="1" i="0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Recomandat pentru zone aride și semi‑aride din sudul și vestul țării, datorită capacității bune de adaptare și performanței stabile.</a:t>
              </a: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p4"/>
          <p:cNvSpPr txBox="1"/>
          <p:nvPr/>
        </p:nvSpPr>
        <p:spPr>
          <a:xfrm>
            <a:off x="8476336" y="3294030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pic>
        <p:nvPicPr>
          <p:cNvPr id="284" name="Google Shape;28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689" y="925849"/>
            <a:ext cx="2231997" cy="223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8415" y="895621"/>
            <a:ext cx="2255848" cy="225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6204" y="881195"/>
            <a:ext cx="2333596" cy="233359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"/>
          <p:cNvSpPr txBox="1"/>
          <p:nvPr/>
        </p:nvSpPr>
        <p:spPr>
          <a:xfrm>
            <a:off x="452792" y="216570"/>
            <a:ext cx="11286416" cy="610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Hibrizi Pioneer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®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porumb</a:t>
            </a:r>
            <a:endParaRPr/>
          </a:p>
        </p:txBody>
      </p:sp>
      <p:grpSp>
        <p:nvGrpSpPr>
          <p:cNvPr id="288" name="Google Shape;288;p4"/>
          <p:cNvGrpSpPr/>
          <p:nvPr/>
        </p:nvGrpSpPr>
        <p:grpSpPr>
          <a:xfrm>
            <a:off x="843430" y="998109"/>
            <a:ext cx="1391259" cy="891169"/>
            <a:chOff x="2932718" y="1029115"/>
            <a:chExt cx="1391259" cy="891169"/>
          </a:xfrm>
        </p:grpSpPr>
        <p:sp>
          <p:nvSpPr>
            <p:cNvPr id="289" name="Google Shape;289;p4"/>
            <p:cNvSpPr/>
            <p:nvPr/>
          </p:nvSpPr>
          <p:spPr>
            <a:xfrm>
              <a:off x="2932718" y="1029115"/>
              <a:ext cx="1034627" cy="891169"/>
            </a:xfrm>
            <a:prstGeom prst="star8">
              <a:avLst>
                <a:gd fmla="val 37500" name="adj"/>
              </a:avLst>
            </a:prstGeom>
            <a:solidFill>
              <a:schemeClr val="accent6"/>
            </a:solidFill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 txBox="1"/>
            <p:nvPr/>
          </p:nvSpPr>
          <p:spPr>
            <a:xfrm>
              <a:off x="2977334" y="1295030"/>
              <a:ext cx="13466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FAO 250</a:t>
              </a:r>
              <a:endParaRPr/>
            </a:p>
          </p:txBody>
        </p:sp>
      </p:grpSp>
      <p:grpSp>
        <p:nvGrpSpPr>
          <p:cNvPr id="291" name="Google Shape;291;p4"/>
          <p:cNvGrpSpPr/>
          <p:nvPr/>
        </p:nvGrpSpPr>
        <p:grpSpPr>
          <a:xfrm>
            <a:off x="4634337" y="895621"/>
            <a:ext cx="1382792" cy="891169"/>
            <a:chOff x="2932718" y="1029115"/>
            <a:chExt cx="1382792" cy="891169"/>
          </a:xfrm>
        </p:grpSpPr>
        <p:sp>
          <p:nvSpPr>
            <p:cNvPr id="292" name="Google Shape;292;p4"/>
            <p:cNvSpPr/>
            <p:nvPr/>
          </p:nvSpPr>
          <p:spPr>
            <a:xfrm>
              <a:off x="2932718" y="1029115"/>
              <a:ext cx="1034627" cy="891169"/>
            </a:xfrm>
            <a:prstGeom prst="star8">
              <a:avLst>
                <a:gd fmla="val 37500" name="adj"/>
              </a:avLst>
            </a:prstGeom>
            <a:solidFill>
              <a:schemeClr val="accent6"/>
            </a:solidFill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 txBox="1"/>
            <p:nvPr/>
          </p:nvSpPr>
          <p:spPr>
            <a:xfrm>
              <a:off x="2968867" y="1295030"/>
              <a:ext cx="13466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FAO 310</a:t>
              </a:r>
              <a:endParaRPr/>
            </a:p>
          </p:txBody>
        </p:sp>
      </p:grpSp>
      <p:grpSp>
        <p:nvGrpSpPr>
          <p:cNvPr id="294" name="Google Shape;294;p4"/>
          <p:cNvGrpSpPr/>
          <p:nvPr/>
        </p:nvGrpSpPr>
        <p:grpSpPr>
          <a:xfrm>
            <a:off x="8398246" y="850956"/>
            <a:ext cx="1391259" cy="891169"/>
            <a:chOff x="2932718" y="1029115"/>
            <a:chExt cx="1391259" cy="891169"/>
          </a:xfrm>
        </p:grpSpPr>
        <p:sp>
          <p:nvSpPr>
            <p:cNvPr id="295" name="Google Shape;295;p4"/>
            <p:cNvSpPr/>
            <p:nvPr/>
          </p:nvSpPr>
          <p:spPr>
            <a:xfrm>
              <a:off x="2932718" y="1029115"/>
              <a:ext cx="1034627" cy="891169"/>
            </a:xfrm>
            <a:prstGeom prst="star8">
              <a:avLst>
                <a:gd fmla="val 37500" name="adj"/>
              </a:avLst>
            </a:prstGeom>
            <a:solidFill>
              <a:schemeClr val="accent6"/>
            </a:solidFill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 txBox="1"/>
            <p:nvPr/>
          </p:nvSpPr>
          <p:spPr>
            <a:xfrm>
              <a:off x="2977334" y="1295030"/>
              <a:ext cx="13466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FAO 390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"/>
          <p:cNvSpPr txBox="1"/>
          <p:nvPr/>
        </p:nvSpPr>
        <p:spPr>
          <a:xfrm>
            <a:off x="452792" y="216570"/>
            <a:ext cx="11286416" cy="610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Hibrizi Pioneer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®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porumb</a:t>
            </a:r>
            <a:endParaRPr/>
          </a:p>
        </p:txBody>
      </p:sp>
      <p:sp>
        <p:nvSpPr>
          <p:cNvPr id="303" name="Google Shape;303;p5"/>
          <p:cNvSpPr txBox="1"/>
          <p:nvPr/>
        </p:nvSpPr>
        <p:spPr>
          <a:xfrm>
            <a:off x="1954057" y="2954132"/>
            <a:ext cx="13144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D517</a:t>
            </a:r>
            <a:endParaRPr/>
          </a:p>
        </p:txBody>
      </p:sp>
      <p:grpSp>
        <p:nvGrpSpPr>
          <p:cNvPr id="304" name="Google Shape;304;p5"/>
          <p:cNvGrpSpPr/>
          <p:nvPr/>
        </p:nvGrpSpPr>
        <p:grpSpPr>
          <a:xfrm>
            <a:off x="7063878" y="1193555"/>
            <a:ext cx="233485" cy="278611"/>
            <a:chOff x="1571431" y="3154335"/>
            <a:chExt cx="311313" cy="371482"/>
          </a:xfrm>
        </p:grpSpPr>
        <p:sp>
          <p:nvSpPr>
            <p:cNvPr id="305" name="Google Shape;305;p5"/>
            <p:cNvSpPr/>
            <p:nvPr/>
          </p:nvSpPr>
          <p:spPr>
            <a:xfrm>
              <a:off x="1571431" y="3154336"/>
              <a:ext cx="311313" cy="371481"/>
            </a:xfrm>
            <a:custGeom>
              <a:rect b="b" l="l" r="r" t="t"/>
              <a:pathLst>
                <a:path extrusionOk="0" h="13793" w="11559">
                  <a:moveTo>
                    <a:pt x="5828" y="389"/>
                  </a:moveTo>
                  <a:lnTo>
                    <a:pt x="6119" y="486"/>
                  </a:lnTo>
                  <a:lnTo>
                    <a:pt x="6217" y="583"/>
                  </a:lnTo>
                  <a:lnTo>
                    <a:pt x="6411" y="874"/>
                  </a:lnTo>
                  <a:lnTo>
                    <a:pt x="6702" y="1166"/>
                  </a:lnTo>
                  <a:lnTo>
                    <a:pt x="6994" y="1263"/>
                  </a:lnTo>
                  <a:lnTo>
                    <a:pt x="7382" y="1360"/>
                  </a:lnTo>
                  <a:lnTo>
                    <a:pt x="7674" y="1263"/>
                  </a:lnTo>
                  <a:lnTo>
                    <a:pt x="7965" y="1069"/>
                  </a:lnTo>
                  <a:lnTo>
                    <a:pt x="8256" y="1069"/>
                  </a:lnTo>
                  <a:lnTo>
                    <a:pt x="8451" y="1166"/>
                  </a:lnTo>
                  <a:lnTo>
                    <a:pt x="8742" y="1263"/>
                  </a:lnTo>
                  <a:lnTo>
                    <a:pt x="8742" y="1554"/>
                  </a:lnTo>
                  <a:lnTo>
                    <a:pt x="8839" y="1846"/>
                  </a:lnTo>
                  <a:lnTo>
                    <a:pt x="8936" y="2234"/>
                  </a:lnTo>
                  <a:lnTo>
                    <a:pt x="9130" y="2526"/>
                  </a:lnTo>
                  <a:lnTo>
                    <a:pt x="9422" y="2720"/>
                  </a:lnTo>
                  <a:lnTo>
                    <a:pt x="9713" y="2817"/>
                  </a:lnTo>
                  <a:lnTo>
                    <a:pt x="10102" y="2817"/>
                  </a:lnTo>
                  <a:lnTo>
                    <a:pt x="10296" y="2914"/>
                  </a:lnTo>
                  <a:lnTo>
                    <a:pt x="10490" y="3108"/>
                  </a:lnTo>
                  <a:lnTo>
                    <a:pt x="10587" y="3400"/>
                  </a:lnTo>
                  <a:lnTo>
                    <a:pt x="10490" y="3594"/>
                  </a:lnTo>
                  <a:lnTo>
                    <a:pt x="10393" y="3885"/>
                  </a:lnTo>
                  <a:lnTo>
                    <a:pt x="10296" y="4274"/>
                  </a:lnTo>
                  <a:lnTo>
                    <a:pt x="10296" y="4565"/>
                  </a:lnTo>
                  <a:lnTo>
                    <a:pt x="10490" y="4857"/>
                  </a:lnTo>
                  <a:lnTo>
                    <a:pt x="10684" y="5148"/>
                  </a:lnTo>
                  <a:lnTo>
                    <a:pt x="10976" y="5342"/>
                  </a:lnTo>
                  <a:lnTo>
                    <a:pt x="11170" y="5537"/>
                  </a:lnTo>
                  <a:lnTo>
                    <a:pt x="11170" y="5828"/>
                  </a:lnTo>
                  <a:lnTo>
                    <a:pt x="11170" y="6022"/>
                  </a:lnTo>
                  <a:lnTo>
                    <a:pt x="10976" y="6216"/>
                  </a:lnTo>
                  <a:lnTo>
                    <a:pt x="10684" y="6411"/>
                  </a:lnTo>
                  <a:lnTo>
                    <a:pt x="10490" y="6702"/>
                  </a:lnTo>
                  <a:lnTo>
                    <a:pt x="10296" y="6993"/>
                  </a:lnTo>
                  <a:lnTo>
                    <a:pt x="10296" y="7285"/>
                  </a:lnTo>
                  <a:lnTo>
                    <a:pt x="10393" y="7673"/>
                  </a:lnTo>
                  <a:lnTo>
                    <a:pt x="10490" y="7965"/>
                  </a:lnTo>
                  <a:lnTo>
                    <a:pt x="10587" y="8256"/>
                  </a:lnTo>
                  <a:lnTo>
                    <a:pt x="10490" y="8450"/>
                  </a:lnTo>
                  <a:lnTo>
                    <a:pt x="10296" y="8645"/>
                  </a:lnTo>
                  <a:lnTo>
                    <a:pt x="10102" y="8742"/>
                  </a:lnTo>
                  <a:lnTo>
                    <a:pt x="9713" y="8742"/>
                  </a:lnTo>
                  <a:lnTo>
                    <a:pt x="9422" y="8839"/>
                  </a:lnTo>
                  <a:lnTo>
                    <a:pt x="9130" y="9033"/>
                  </a:lnTo>
                  <a:lnTo>
                    <a:pt x="8936" y="9325"/>
                  </a:lnTo>
                  <a:lnTo>
                    <a:pt x="8839" y="9713"/>
                  </a:lnTo>
                  <a:lnTo>
                    <a:pt x="8742" y="10004"/>
                  </a:lnTo>
                  <a:lnTo>
                    <a:pt x="8742" y="10296"/>
                  </a:lnTo>
                  <a:lnTo>
                    <a:pt x="8451" y="10393"/>
                  </a:lnTo>
                  <a:lnTo>
                    <a:pt x="8256" y="10490"/>
                  </a:lnTo>
                  <a:lnTo>
                    <a:pt x="8062" y="10490"/>
                  </a:lnTo>
                  <a:lnTo>
                    <a:pt x="7674" y="10393"/>
                  </a:lnTo>
                  <a:lnTo>
                    <a:pt x="7382" y="10296"/>
                  </a:lnTo>
                  <a:lnTo>
                    <a:pt x="6994" y="10296"/>
                  </a:lnTo>
                  <a:lnTo>
                    <a:pt x="6702" y="10393"/>
                  </a:lnTo>
                  <a:lnTo>
                    <a:pt x="6411" y="10684"/>
                  </a:lnTo>
                  <a:lnTo>
                    <a:pt x="6217" y="10976"/>
                  </a:lnTo>
                  <a:lnTo>
                    <a:pt x="6119" y="11073"/>
                  </a:lnTo>
                  <a:lnTo>
                    <a:pt x="5828" y="11170"/>
                  </a:lnTo>
                  <a:lnTo>
                    <a:pt x="5537" y="11073"/>
                  </a:lnTo>
                  <a:lnTo>
                    <a:pt x="5342" y="10976"/>
                  </a:lnTo>
                  <a:lnTo>
                    <a:pt x="5148" y="10684"/>
                  </a:lnTo>
                  <a:lnTo>
                    <a:pt x="5051" y="10490"/>
                  </a:lnTo>
                  <a:lnTo>
                    <a:pt x="4760" y="10393"/>
                  </a:lnTo>
                  <a:lnTo>
                    <a:pt x="4371" y="10199"/>
                  </a:lnTo>
                  <a:lnTo>
                    <a:pt x="3983" y="10296"/>
                  </a:lnTo>
                  <a:lnTo>
                    <a:pt x="3691" y="10490"/>
                  </a:lnTo>
                  <a:lnTo>
                    <a:pt x="3400" y="10490"/>
                  </a:lnTo>
                  <a:lnTo>
                    <a:pt x="3109" y="10393"/>
                  </a:lnTo>
                  <a:lnTo>
                    <a:pt x="2914" y="10199"/>
                  </a:lnTo>
                  <a:lnTo>
                    <a:pt x="2817" y="10004"/>
                  </a:lnTo>
                  <a:lnTo>
                    <a:pt x="2817" y="9713"/>
                  </a:lnTo>
                  <a:lnTo>
                    <a:pt x="2720" y="9325"/>
                  </a:lnTo>
                  <a:lnTo>
                    <a:pt x="2526" y="9033"/>
                  </a:lnTo>
                  <a:lnTo>
                    <a:pt x="2234" y="8839"/>
                  </a:lnTo>
                  <a:lnTo>
                    <a:pt x="1846" y="8742"/>
                  </a:lnTo>
                  <a:lnTo>
                    <a:pt x="1554" y="8742"/>
                  </a:lnTo>
                  <a:lnTo>
                    <a:pt x="1360" y="8645"/>
                  </a:lnTo>
                  <a:lnTo>
                    <a:pt x="1166" y="8450"/>
                  </a:lnTo>
                  <a:lnTo>
                    <a:pt x="1069" y="8256"/>
                  </a:lnTo>
                  <a:lnTo>
                    <a:pt x="1069" y="7965"/>
                  </a:lnTo>
                  <a:lnTo>
                    <a:pt x="1263" y="7673"/>
                  </a:lnTo>
                  <a:lnTo>
                    <a:pt x="1360" y="7285"/>
                  </a:lnTo>
                  <a:lnTo>
                    <a:pt x="1360" y="6993"/>
                  </a:lnTo>
                  <a:lnTo>
                    <a:pt x="1166" y="6702"/>
                  </a:lnTo>
                  <a:lnTo>
                    <a:pt x="875" y="6411"/>
                  </a:lnTo>
                  <a:lnTo>
                    <a:pt x="680" y="6216"/>
                  </a:lnTo>
                  <a:lnTo>
                    <a:pt x="486" y="6022"/>
                  </a:lnTo>
                  <a:lnTo>
                    <a:pt x="389" y="5828"/>
                  </a:lnTo>
                  <a:lnTo>
                    <a:pt x="486" y="5537"/>
                  </a:lnTo>
                  <a:lnTo>
                    <a:pt x="680" y="5342"/>
                  </a:lnTo>
                  <a:lnTo>
                    <a:pt x="875" y="5148"/>
                  </a:lnTo>
                  <a:lnTo>
                    <a:pt x="1166" y="4857"/>
                  </a:lnTo>
                  <a:lnTo>
                    <a:pt x="1360" y="4565"/>
                  </a:lnTo>
                  <a:lnTo>
                    <a:pt x="1360" y="4274"/>
                  </a:lnTo>
                  <a:lnTo>
                    <a:pt x="1263" y="3885"/>
                  </a:lnTo>
                  <a:lnTo>
                    <a:pt x="1069" y="3594"/>
                  </a:lnTo>
                  <a:lnTo>
                    <a:pt x="1069" y="3400"/>
                  </a:lnTo>
                  <a:lnTo>
                    <a:pt x="1166" y="3108"/>
                  </a:lnTo>
                  <a:lnTo>
                    <a:pt x="1360" y="2914"/>
                  </a:lnTo>
                  <a:lnTo>
                    <a:pt x="1554" y="2817"/>
                  </a:lnTo>
                  <a:lnTo>
                    <a:pt x="1846" y="2817"/>
                  </a:lnTo>
                  <a:lnTo>
                    <a:pt x="2234" y="2720"/>
                  </a:lnTo>
                  <a:lnTo>
                    <a:pt x="2526" y="2526"/>
                  </a:lnTo>
                  <a:lnTo>
                    <a:pt x="2720" y="2234"/>
                  </a:lnTo>
                  <a:lnTo>
                    <a:pt x="2817" y="1846"/>
                  </a:lnTo>
                  <a:lnTo>
                    <a:pt x="2817" y="1554"/>
                  </a:lnTo>
                  <a:lnTo>
                    <a:pt x="2914" y="1263"/>
                  </a:lnTo>
                  <a:lnTo>
                    <a:pt x="3109" y="1166"/>
                  </a:lnTo>
                  <a:lnTo>
                    <a:pt x="3400" y="1069"/>
                  </a:lnTo>
                  <a:lnTo>
                    <a:pt x="3594" y="1069"/>
                  </a:lnTo>
                  <a:lnTo>
                    <a:pt x="3886" y="1263"/>
                  </a:lnTo>
                  <a:lnTo>
                    <a:pt x="4274" y="1360"/>
                  </a:lnTo>
                  <a:lnTo>
                    <a:pt x="4565" y="1263"/>
                  </a:lnTo>
                  <a:lnTo>
                    <a:pt x="4954" y="1166"/>
                  </a:lnTo>
                  <a:lnTo>
                    <a:pt x="5148" y="874"/>
                  </a:lnTo>
                  <a:lnTo>
                    <a:pt x="5342" y="583"/>
                  </a:lnTo>
                  <a:lnTo>
                    <a:pt x="5537" y="486"/>
                  </a:lnTo>
                  <a:lnTo>
                    <a:pt x="5828" y="389"/>
                  </a:lnTo>
                  <a:close/>
                  <a:moveTo>
                    <a:pt x="9130" y="10199"/>
                  </a:moveTo>
                  <a:lnTo>
                    <a:pt x="10102" y="12238"/>
                  </a:lnTo>
                  <a:lnTo>
                    <a:pt x="8839" y="12044"/>
                  </a:lnTo>
                  <a:lnTo>
                    <a:pt x="8548" y="12044"/>
                  </a:lnTo>
                  <a:lnTo>
                    <a:pt x="8353" y="12238"/>
                  </a:lnTo>
                  <a:lnTo>
                    <a:pt x="7771" y="13404"/>
                  </a:lnTo>
                  <a:lnTo>
                    <a:pt x="7674" y="13404"/>
                  </a:lnTo>
                  <a:lnTo>
                    <a:pt x="6605" y="11170"/>
                  </a:lnTo>
                  <a:lnTo>
                    <a:pt x="6799" y="10879"/>
                  </a:lnTo>
                  <a:lnTo>
                    <a:pt x="6896" y="10781"/>
                  </a:lnTo>
                  <a:lnTo>
                    <a:pt x="7091" y="10684"/>
                  </a:lnTo>
                  <a:lnTo>
                    <a:pt x="7576" y="10684"/>
                  </a:lnTo>
                  <a:lnTo>
                    <a:pt x="7965" y="10879"/>
                  </a:lnTo>
                  <a:lnTo>
                    <a:pt x="8256" y="10879"/>
                  </a:lnTo>
                  <a:lnTo>
                    <a:pt x="8742" y="10781"/>
                  </a:lnTo>
                  <a:lnTo>
                    <a:pt x="9033" y="10490"/>
                  </a:lnTo>
                  <a:lnTo>
                    <a:pt x="9130" y="10199"/>
                  </a:lnTo>
                  <a:close/>
                  <a:moveTo>
                    <a:pt x="5828" y="0"/>
                  </a:move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fill="none" h="13793" w="11559">
                  <a:moveTo>
                    <a:pt x="10976" y="4857"/>
                  </a:move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576" y="874"/>
                  </a:lnTo>
                  <a:lnTo>
                    <a:pt x="7285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lnTo>
                    <a:pt x="5828" y="0"/>
                  </a:ln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274" y="874"/>
                  </a:lnTo>
                  <a:lnTo>
                    <a:pt x="4080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3886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080" y="10684"/>
                  </a:lnTo>
                  <a:lnTo>
                    <a:pt x="4274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5828" y="11558"/>
                  </a:lnTo>
                  <a:lnTo>
                    <a:pt x="5828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674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976" y="4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1749320" y="3428993"/>
              <a:ext cx="94183" cy="86346"/>
            </a:xfrm>
            <a:custGeom>
              <a:rect b="b" l="l" r="r" t="t"/>
              <a:pathLst>
                <a:path extrusionOk="0" fill="none" h="3206" w="3497">
                  <a:moveTo>
                    <a:pt x="3497" y="2040"/>
                  </a:moveTo>
                  <a:lnTo>
                    <a:pt x="3497" y="2040"/>
                  </a:lnTo>
                  <a:lnTo>
                    <a:pt x="3497" y="2040"/>
                  </a:lnTo>
                  <a:lnTo>
                    <a:pt x="2234" y="1846"/>
                  </a:lnTo>
                  <a:lnTo>
                    <a:pt x="2234" y="1846"/>
                  </a:lnTo>
                  <a:lnTo>
                    <a:pt x="1943" y="1846"/>
                  </a:lnTo>
                  <a:lnTo>
                    <a:pt x="1748" y="2040"/>
                  </a:lnTo>
                  <a:lnTo>
                    <a:pt x="1166" y="3206"/>
                  </a:lnTo>
                  <a:lnTo>
                    <a:pt x="1166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194" y="681"/>
                  </a:lnTo>
                  <a:lnTo>
                    <a:pt x="194" y="681"/>
                  </a:lnTo>
                  <a:lnTo>
                    <a:pt x="291" y="583"/>
                  </a:lnTo>
                  <a:lnTo>
                    <a:pt x="486" y="486"/>
                  </a:lnTo>
                  <a:lnTo>
                    <a:pt x="680" y="486"/>
                  </a:lnTo>
                  <a:lnTo>
                    <a:pt x="971" y="486"/>
                  </a:lnTo>
                  <a:lnTo>
                    <a:pt x="971" y="486"/>
                  </a:lnTo>
                  <a:lnTo>
                    <a:pt x="1360" y="681"/>
                  </a:lnTo>
                  <a:lnTo>
                    <a:pt x="1651" y="681"/>
                  </a:lnTo>
                  <a:lnTo>
                    <a:pt x="2137" y="583"/>
                  </a:lnTo>
                  <a:lnTo>
                    <a:pt x="2137" y="583"/>
                  </a:lnTo>
                  <a:lnTo>
                    <a:pt x="2428" y="292"/>
                  </a:lnTo>
                  <a:lnTo>
                    <a:pt x="2525" y="1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581881" y="3164785"/>
              <a:ext cx="290413" cy="290386"/>
            </a:xfrm>
            <a:custGeom>
              <a:rect b="b" l="l" r="r" t="t"/>
              <a:pathLst>
                <a:path extrusionOk="0" fill="none" h="10782" w="10783">
                  <a:moveTo>
                    <a:pt x="10296" y="6023"/>
                  </a:moveTo>
                  <a:lnTo>
                    <a:pt x="10296" y="6023"/>
                  </a:lnTo>
                  <a:lnTo>
                    <a:pt x="10102" y="6314"/>
                  </a:lnTo>
                  <a:lnTo>
                    <a:pt x="9908" y="6605"/>
                  </a:lnTo>
                  <a:lnTo>
                    <a:pt x="9908" y="6897"/>
                  </a:lnTo>
                  <a:lnTo>
                    <a:pt x="10005" y="7285"/>
                  </a:lnTo>
                  <a:lnTo>
                    <a:pt x="10005" y="7285"/>
                  </a:lnTo>
                  <a:lnTo>
                    <a:pt x="10102" y="7577"/>
                  </a:lnTo>
                  <a:lnTo>
                    <a:pt x="10199" y="7868"/>
                  </a:lnTo>
                  <a:lnTo>
                    <a:pt x="10102" y="8062"/>
                  </a:lnTo>
                  <a:lnTo>
                    <a:pt x="10102" y="8062"/>
                  </a:lnTo>
                  <a:lnTo>
                    <a:pt x="9908" y="8257"/>
                  </a:lnTo>
                  <a:lnTo>
                    <a:pt x="9714" y="8354"/>
                  </a:lnTo>
                  <a:lnTo>
                    <a:pt x="9325" y="8354"/>
                  </a:lnTo>
                  <a:lnTo>
                    <a:pt x="9325" y="8354"/>
                  </a:lnTo>
                  <a:lnTo>
                    <a:pt x="9034" y="8451"/>
                  </a:lnTo>
                  <a:lnTo>
                    <a:pt x="8742" y="8645"/>
                  </a:lnTo>
                  <a:lnTo>
                    <a:pt x="8548" y="8937"/>
                  </a:lnTo>
                  <a:lnTo>
                    <a:pt x="8451" y="9325"/>
                  </a:lnTo>
                  <a:lnTo>
                    <a:pt x="8451" y="9325"/>
                  </a:lnTo>
                  <a:lnTo>
                    <a:pt x="8354" y="9616"/>
                  </a:lnTo>
                  <a:lnTo>
                    <a:pt x="8354" y="9908"/>
                  </a:lnTo>
                  <a:lnTo>
                    <a:pt x="8063" y="10005"/>
                  </a:lnTo>
                  <a:lnTo>
                    <a:pt x="8063" y="10005"/>
                  </a:lnTo>
                  <a:lnTo>
                    <a:pt x="7868" y="10102"/>
                  </a:lnTo>
                  <a:lnTo>
                    <a:pt x="7674" y="10102"/>
                  </a:lnTo>
                  <a:lnTo>
                    <a:pt x="7286" y="10005"/>
                  </a:lnTo>
                  <a:lnTo>
                    <a:pt x="7286" y="10005"/>
                  </a:lnTo>
                  <a:lnTo>
                    <a:pt x="6994" y="9908"/>
                  </a:lnTo>
                  <a:lnTo>
                    <a:pt x="6606" y="9908"/>
                  </a:lnTo>
                  <a:lnTo>
                    <a:pt x="6314" y="10005"/>
                  </a:lnTo>
                  <a:lnTo>
                    <a:pt x="6023" y="10296"/>
                  </a:lnTo>
                  <a:lnTo>
                    <a:pt x="6023" y="10296"/>
                  </a:lnTo>
                  <a:lnTo>
                    <a:pt x="5829" y="10588"/>
                  </a:lnTo>
                  <a:lnTo>
                    <a:pt x="5731" y="10685"/>
                  </a:lnTo>
                  <a:lnTo>
                    <a:pt x="5440" y="10782"/>
                  </a:lnTo>
                  <a:lnTo>
                    <a:pt x="5440" y="10782"/>
                  </a:lnTo>
                  <a:lnTo>
                    <a:pt x="5149" y="10685"/>
                  </a:lnTo>
                  <a:lnTo>
                    <a:pt x="4954" y="10588"/>
                  </a:lnTo>
                  <a:lnTo>
                    <a:pt x="4760" y="10296"/>
                  </a:lnTo>
                  <a:lnTo>
                    <a:pt x="4760" y="10296"/>
                  </a:lnTo>
                  <a:lnTo>
                    <a:pt x="4663" y="10102"/>
                  </a:lnTo>
                  <a:lnTo>
                    <a:pt x="4372" y="10005"/>
                  </a:lnTo>
                  <a:lnTo>
                    <a:pt x="3983" y="9811"/>
                  </a:lnTo>
                  <a:lnTo>
                    <a:pt x="3983" y="9811"/>
                  </a:lnTo>
                  <a:lnTo>
                    <a:pt x="3595" y="9908"/>
                  </a:lnTo>
                  <a:lnTo>
                    <a:pt x="3303" y="10102"/>
                  </a:lnTo>
                  <a:lnTo>
                    <a:pt x="3012" y="10102"/>
                  </a:lnTo>
                  <a:lnTo>
                    <a:pt x="2721" y="10005"/>
                  </a:lnTo>
                  <a:lnTo>
                    <a:pt x="2721" y="10005"/>
                  </a:lnTo>
                  <a:lnTo>
                    <a:pt x="2526" y="9811"/>
                  </a:lnTo>
                  <a:lnTo>
                    <a:pt x="2429" y="9616"/>
                  </a:lnTo>
                  <a:lnTo>
                    <a:pt x="2429" y="9325"/>
                  </a:lnTo>
                  <a:lnTo>
                    <a:pt x="2429" y="9325"/>
                  </a:lnTo>
                  <a:lnTo>
                    <a:pt x="2332" y="8937"/>
                  </a:lnTo>
                  <a:lnTo>
                    <a:pt x="2138" y="8645"/>
                  </a:lnTo>
                  <a:lnTo>
                    <a:pt x="1846" y="8451"/>
                  </a:lnTo>
                  <a:lnTo>
                    <a:pt x="1458" y="8354"/>
                  </a:lnTo>
                  <a:lnTo>
                    <a:pt x="1458" y="8354"/>
                  </a:lnTo>
                  <a:lnTo>
                    <a:pt x="1166" y="8354"/>
                  </a:lnTo>
                  <a:lnTo>
                    <a:pt x="972" y="8257"/>
                  </a:lnTo>
                  <a:lnTo>
                    <a:pt x="778" y="8062"/>
                  </a:lnTo>
                  <a:lnTo>
                    <a:pt x="778" y="8062"/>
                  </a:lnTo>
                  <a:lnTo>
                    <a:pt x="681" y="7868"/>
                  </a:lnTo>
                  <a:lnTo>
                    <a:pt x="681" y="7577"/>
                  </a:lnTo>
                  <a:lnTo>
                    <a:pt x="875" y="7285"/>
                  </a:lnTo>
                  <a:lnTo>
                    <a:pt x="875" y="7285"/>
                  </a:lnTo>
                  <a:lnTo>
                    <a:pt x="972" y="6897"/>
                  </a:lnTo>
                  <a:lnTo>
                    <a:pt x="972" y="6605"/>
                  </a:lnTo>
                  <a:lnTo>
                    <a:pt x="778" y="6314"/>
                  </a:lnTo>
                  <a:lnTo>
                    <a:pt x="487" y="6023"/>
                  </a:lnTo>
                  <a:lnTo>
                    <a:pt x="487" y="6023"/>
                  </a:lnTo>
                  <a:lnTo>
                    <a:pt x="292" y="5828"/>
                  </a:lnTo>
                  <a:lnTo>
                    <a:pt x="98" y="5634"/>
                  </a:lnTo>
                  <a:lnTo>
                    <a:pt x="1" y="5440"/>
                  </a:lnTo>
                  <a:lnTo>
                    <a:pt x="1" y="5440"/>
                  </a:lnTo>
                  <a:lnTo>
                    <a:pt x="98" y="5149"/>
                  </a:lnTo>
                  <a:lnTo>
                    <a:pt x="292" y="4954"/>
                  </a:lnTo>
                  <a:lnTo>
                    <a:pt x="487" y="4760"/>
                  </a:lnTo>
                  <a:lnTo>
                    <a:pt x="487" y="4760"/>
                  </a:lnTo>
                  <a:lnTo>
                    <a:pt x="778" y="4469"/>
                  </a:lnTo>
                  <a:lnTo>
                    <a:pt x="972" y="4177"/>
                  </a:lnTo>
                  <a:lnTo>
                    <a:pt x="972" y="3886"/>
                  </a:lnTo>
                  <a:lnTo>
                    <a:pt x="875" y="3497"/>
                  </a:lnTo>
                  <a:lnTo>
                    <a:pt x="875" y="3497"/>
                  </a:lnTo>
                  <a:lnTo>
                    <a:pt x="681" y="3206"/>
                  </a:lnTo>
                  <a:lnTo>
                    <a:pt x="681" y="3012"/>
                  </a:lnTo>
                  <a:lnTo>
                    <a:pt x="778" y="2720"/>
                  </a:lnTo>
                  <a:lnTo>
                    <a:pt x="778" y="2720"/>
                  </a:lnTo>
                  <a:lnTo>
                    <a:pt x="972" y="2526"/>
                  </a:lnTo>
                  <a:lnTo>
                    <a:pt x="1166" y="2429"/>
                  </a:lnTo>
                  <a:lnTo>
                    <a:pt x="1458" y="2429"/>
                  </a:lnTo>
                  <a:lnTo>
                    <a:pt x="1458" y="2429"/>
                  </a:lnTo>
                  <a:lnTo>
                    <a:pt x="1846" y="2332"/>
                  </a:lnTo>
                  <a:lnTo>
                    <a:pt x="2138" y="2138"/>
                  </a:lnTo>
                  <a:lnTo>
                    <a:pt x="2332" y="1846"/>
                  </a:lnTo>
                  <a:lnTo>
                    <a:pt x="2429" y="1458"/>
                  </a:lnTo>
                  <a:lnTo>
                    <a:pt x="2429" y="1458"/>
                  </a:lnTo>
                  <a:lnTo>
                    <a:pt x="2429" y="1166"/>
                  </a:lnTo>
                  <a:lnTo>
                    <a:pt x="2526" y="875"/>
                  </a:lnTo>
                  <a:lnTo>
                    <a:pt x="2721" y="778"/>
                  </a:lnTo>
                  <a:lnTo>
                    <a:pt x="2721" y="778"/>
                  </a:lnTo>
                  <a:lnTo>
                    <a:pt x="3012" y="681"/>
                  </a:lnTo>
                  <a:lnTo>
                    <a:pt x="3206" y="681"/>
                  </a:lnTo>
                  <a:lnTo>
                    <a:pt x="3498" y="875"/>
                  </a:lnTo>
                  <a:lnTo>
                    <a:pt x="3498" y="875"/>
                  </a:lnTo>
                  <a:lnTo>
                    <a:pt x="3886" y="972"/>
                  </a:lnTo>
                  <a:lnTo>
                    <a:pt x="4177" y="875"/>
                  </a:lnTo>
                  <a:lnTo>
                    <a:pt x="4566" y="778"/>
                  </a:lnTo>
                  <a:lnTo>
                    <a:pt x="4760" y="486"/>
                  </a:lnTo>
                  <a:lnTo>
                    <a:pt x="4760" y="486"/>
                  </a:lnTo>
                  <a:lnTo>
                    <a:pt x="4954" y="195"/>
                  </a:lnTo>
                  <a:lnTo>
                    <a:pt x="5149" y="98"/>
                  </a:lnTo>
                  <a:lnTo>
                    <a:pt x="5440" y="1"/>
                  </a:lnTo>
                  <a:lnTo>
                    <a:pt x="5440" y="1"/>
                  </a:lnTo>
                  <a:lnTo>
                    <a:pt x="5731" y="98"/>
                  </a:lnTo>
                  <a:lnTo>
                    <a:pt x="5829" y="195"/>
                  </a:lnTo>
                  <a:lnTo>
                    <a:pt x="6023" y="486"/>
                  </a:lnTo>
                  <a:lnTo>
                    <a:pt x="6023" y="486"/>
                  </a:lnTo>
                  <a:lnTo>
                    <a:pt x="6314" y="778"/>
                  </a:lnTo>
                  <a:lnTo>
                    <a:pt x="6606" y="875"/>
                  </a:lnTo>
                  <a:lnTo>
                    <a:pt x="6994" y="972"/>
                  </a:lnTo>
                  <a:lnTo>
                    <a:pt x="7286" y="875"/>
                  </a:lnTo>
                  <a:lnTo>
                    <a:pt x="7286" y="875"/>
                  </a:lnTo>
                  <a:lnTo>
                    <a:pt x="7577" y="681"/>
                  </a:lnTo>
                  <a:lnTo>
                    <a:pt x="7868" y="681"/>
                  </a:lnTo>
                  <a:lnTo>
                    <a:pt x="8063" y="778"/>
                  </a:lnTo>
                  <a:lnTo>
                    <a:pt x="8063" y="778"/>
                  </a:lnTo>
                  <a:lnTo>
                    <a:pt x="8354" y="875"/>
                  </a:lnTo>
                  <a:lnTo>
                    <a:pt x="8354" y="1166"/>
                  </a:lnTo>
                  <a:lnTo>
                    <a:pt x="8451" y="1458"/>
                  </a:lnTo>
                  <a:lnTo>
                    <a:pt x="8451" y="1458"/>
                  </a:lnTo>
                  <a:lnTo>
                    <a:pt x="8548" y="1846"/>
                  </a:lnTo>
                  <a:lnTo>
                    <a:pt x="8742" y="2138"/>
                  </a:lnTo>
                  <a:lnTo>
                    <a:pt x="9034" y="2332"/>
                  </a:lnTo>
                  <a:lnTo>
                    <a:pt x="9325" y="2429"/>
                  </a:lnTo>
                  <a:lnTo>
                    <a:pt x="9325" y="2429"/>
                  </a:lnTo>
                  <a:lnTo>
                    <a:pt x="9714" y="2429"/>
                  </a:lnTo>
                  <a:lnTo>
                    <a:pt x="9908" y="2526"/>
                  </a:lnTo>
                  <a:lnTo>
                    <a:pt x="10102" y="2720"/>
                  </a:lnTo>
                  <a:lnTo>
                    <a:pt x="10102" y="2720"/>
                  </a:lnTo>
                  <a:lnTo>
                    <a:pt x="10199" y="3012"/>
                  </a:lnTo>
                  <a:lnTo>
                    <a:pt x="10102" y="3206"/>
                  </a:lnTo>
                  <a:lnTo>
                    <a:pt x="10005" y="3497"/>
                  </a:lnTo>
                  <a:lnTo>
                    <a:pt x="10005" y="3497"/>
                  </a:lnTo>
                  <a:lnTo>
                    <a:pt x="9908" y="3886"/>
                  </a:lnTo>
                  <a:lnTo>
                    <a:pt x="9908" y="4177"/>
                  </a:lnTo>
                  <a:lnTo>
                    <a:pt x="10102" y="4469"/>
                  </a:lnTo>
                  <a:lnTo>
                    <a:pt x="10296" y="4760"/>
                  </a:lnTo>
                  <a:lnTo>
                    <a:pt x="10296" y="4760"/>
                  </a:lnTo>
                  <a:lnTo>
                    <a:pt x="10588" y="4954"/>
                  </a:lnTo>
                  <a:lnTo>
                    <a:pt x="10782" y="5149"/>
                  </a:lnTo>
                  <a:lnTo>
                    <a:pt x="10782" y="5440"/>
                  </a:lnTo>
                  <a:lnTo>
                    <a:pt x="10782" y="5440"/>
                  </a:lnTo>
                  <a:lnTo>
                    <a:pt x="10782" y="5634"/>
                  </a:lnTo>
                  <a:lnTo>
                    <a:pt x="10588" y="5828"/>
                  </a:lnTo>
                  <a:lnTo>
                    <a:pt x="10296" y="6023"/>
                  </a:lnTo>
                  <a:lnTo>
                    <a:pt x="10296" y="60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1859178" y="3326972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h="7869" w="7869">
                  <a:moveTo>
                    <a:pt x="3983" y="1"/>
                  </a:move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fill="none" h="7869" w="7869">
                  <a:moveTo>
                    <a:pt x="3983" y="1"/>
                  </a:moveTo>
                  <a:lnTo>
                    <a:pt x="3983" y="1"/>
                  </a:ln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674" y="3692"/>
                  </a:lnTo>
                  <a:lnTo>
                    <a:pt x="7674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lnTo>
                    <a:pt x="398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728394" y="3204026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h="4178" w="5246">
                  <a:moveTo>
                    <a:pt x="2623" y="389"/>
                  </a:moveTo>
                  <a:lnTo>
                    <a:pt x="3012" y="1166"/>
                  </a:lnTo>
                  <a:lnTo>
                    <a:pt x="3109" y="1555"/>
                  </a:lnTo>
                  <a:lnTo>
                    <a:pt x="3206" y="2041"/>
                  </a:lnTo>
                  <a:lnTo>
                    <a:pt x="2817" y="2429"/>
                  </a:lnTo>
                  <a:lnTo>
                    <a:pt x="2623" y="2818"/>
                  </a:lnTo>
                  <a:lnTo>
                    <a:pt x="2332" y="2429"/>
                  </a:lnTo>
                  <a:lnTo>
                    <a:pt x="1943" y="2041"/>
                  </a:lnTo>
                  <a:lnTo>
                    <a:pt x="2040" y="1555"/>
                  </a:lnTo>
                  <a:lnTo>
                    <a:pt x="2235" y="1166"/>
                  </a:lnTo>
                  <a:lnTo>
                    <a:pt x="2623" y="389"/>
                  </a:lnTo>
                  <a:close/>
                  <a:moveTo>
                    <a:pt x="389" y="1846"/>
                  </a:moveTo>
                  <a:lnTo>
                    <a:pt x="1166" y="2041"/>
                  </a:lnTo>
                  <a:lnTo>
                    <a:pt x="1749" y="2429"/>
                  </a:lnTo>
                  <a:lnTo>
                    <a:pt x="2040" y="2720"/>
                  </a:lnTo>
                  <a:lnTo>
                    <a:pt x="2235" y="3012"/>
                  </a:lnTo>
                  <a:lnTo>
                    <a:pt x="2332" y="3400"/>
                  </a:lnTo>
                  <a:lnTo>
                    <a:pt x="2429" y="3692"/>
                  </a:lnTo>
                  <a:lnTo>
                    <a:pt x="2429" y="3789"/>
                  </a:lnTo>
                  <a:lnTo>
                    <a:pt x="1846" y="3789"/>
                  </a:lnTo>
                  <a:lnTo>
                    <a:pt x="1555" y="3595"/>
                  </a:lnTo>
                  <a:lnTo>
                    <a:pt x="1263" y="3400"/>
                  </a:lnTo>
                  <a:lnTo>
                    <a:pt x="778" y="2915"/>
                  </a:lnTo>
                  <a:lnTo>
                    <a:pt x="583" y="2332"/>
                  </a:lnTo>
                  <a:lnTo>
                    <a:pt x="389" y="1846"/>
                  </a:lnTo>
                  <a:close/>
                  <a:moveTo>
                    <a:pt x="4760" y="1846"/>
                  </a:moveTo>
                  <a:lnTo>
                    <a:pt x="4663" y="2332"/>
                  </a:lnTo>
                  <a:lnTo>
                    <a:pt x="4371" y="2915"/>
                  </a:lnTo>
                  <a:lnTo>
                    <a:pt x="3983" y="3400"/>
                  </a:lnTo>
                  <a:lnTo>
                    <a:pt x="3691" y="3595"/>
                  </a:lnTo>
                  <a:lnTo>
                    <a:pt x="3303" y="3789"/>
                  </a:lnTo>
                  <a:lnTo>
                    <a:pt x="2817" y="3789"/>
                  </a:lnTo>
                  <a:lnTo>
                    <a:pt x="2817" y="3692"/>
                  </a:lnTo>
                  <a:lnTo>
                    <a:pt x="2817" y="3400"/>
                  </a:lnTo>
                  <a:lnTo>
                    <a:pt x="3012" y="3012"/>
                  </a:lnTo>
                  <a:lnTo>
                    <a:pt x="3206" y="2720"/>
                  </a:lnTo>
                  <a:lnTo>
                    <a:pt x="3400" y="2429"/>
                  </a:lnTo>
                  <a:lnTo>
                    <a:pt x="4080" y="2041"/>
                  </a:lnTo>
                  <a:lnTo>
                    <a:pt x="4760" y="1846"/>
                  </a:lnTo>
                  <a:close/>
                  <a:moveTo>
                    <a:pt x="2623" y="1"/>
                  </a:moveTo>
                  <a:lnTo>
                    <a:pt x="2429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fill="none" h="4178" w="5246">
                  <a:moveTo>
                    <a:pt x="5246" y="1749"/>
                  </a:move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lnTo>
                    <a:pt x="2429" y="98"/>
                  </a:lnTo>
                  <a:lnTo>
                    <a:pt x="2332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389" y="3789"/>
                  </a:lnTo>
                  <a:lnTo>
                    <a:pt x="38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857" y="3789"/>
                  </a:lnTo>
                  <a:lnTo>
                    <a:pt x="4177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1710079" y="3258968"/>
              <a:ext cx="34016" cy="65419"/>
            </a:xfrm>
            <a:custGeom>
              <a:rect b="b" l="l" r="r" t="t"/>
              <a:pathLst>
                <a:path extrusionOk="0" fill="none" h="2429" w="1263">
                  <a:moveTo>
                    <a:pt x="680" y="0"/>
                  </a:moveTo>
                  <a:lnTo>
                    <a:pt x="680" y="0"/>
                  </a:lnTo>
                  <a:lnTo>
                    <a:pt x="1069" y="777"/>
                  </a:lnTo>
                  <a:lnTo>
                    <a:pt x="1166" y="1166"/>
                  </a:lnTo>
                  <a:lnTo>
                    <a:pt x="1263" y="1652"/>
                  </a:lnTo>
                  <a:lnTo>
                    <a:pt x="1263" y="1652"/>
                  </a:lnTo>
                  <a:lnTo>
                    <a:pt x="874" y="2040"/>
                  </a:lnTo>
                  <a:lnTo>
                    <a:pt x="680" y="2429"/>
                  </a:lnTo>
                  <a:lnTo>
                    <a:pt x="680" y="2429"/>
                  </a:lnTo>
                  <a:lnTo>
                    <a:pt x="389" y="2040"/>
                  </a:lnTo>
                  <a:lnTo>
                    <a:pt x="0" y="1652"/>
                  </a:lnTo>
                  <a:lnTo>
                    <a:pt x="0" y="1652"/>
                  </a:lnTo>
                  <a:lnTo>
                    <a:pt x="97" y="1166"/>
                  </a:lnTo>
                  <a:lnTo>
                    <a:pt x="292" y="777"/>
                  </a:lnTo>
                  <a:lnTo>
                    <a:pt x="680" y="0"/>
                  </a:lnTo>
                  <a:lnTo>
                    <a:pt x="6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1668226" y="3298208"/>
              <a:ext cx="54942" cy="52330"/>
            </a:xfrm>
            <a:custGeom>
              <a:rect b="b" l="l" r="r" t="t"/>
              <a:pathLst>
                <a:path extrusionOk="0" fill="none" h="1943" w="2040">
                  <a:moveTo>
                    <a:pt x="0" y="0"/>
                  </a:moveTo>
                  <a:lnTo>
                    <a:pt x="0" y="0"/>
                  </a:lnTo>
                  <a:lnTo>
                    <a:pt x="777" y="195"/>
                  </a:lnTo>
                  <a:lnTo>
                    <a:pt x="1360" y="583"/>
                  </a:lnTo>
                  <a:lnTo>
                    <a:pt x="1651" y="874"/>
                  </a:lnTo>
                  <a:lnTo>
                    <a:pt x="1846" y="1166"/>
                  </a:lnTo>
                  <a:lnTo>
                    <a:pt x="1943" y="1554"/>
                  </a:lnTo>
                  <a:lnTo>
                    <a:pt x="2040" y="1846"/>
                  </a:lnTo>
                  <a:lnTo>
                    <a:pt x="2040" y="1943"/>
                  </a:lnTo>
                  <a:lnTo>
                    <a:pt x="1457" y="1943"/>
                  </a:lnTo>
                  <a:lnTo>
                    <a:pt x="1457" y="1943"/>
                  </a:lnTo>
                  <a:lnTo>
                    <a:pt x="1166" y="1749"/>
                  </a:lnTo>
                  <a:lnTo>
                    <a:pt x="874" y="1554"/>
                  </a:lnTo>
                  <a:lnTo>
                    <a:pt x="389" y="1069"/>
                  </a:lnTo>
                  <a:lnTo>
                    <a:pt x="194" y="4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733618" y="3298208"/>
              <a:ext cx="52330" cy="52330"/>
            </a:xfrm>
            <a:custGeom>
              <a:rect b="b" l="l" r="r" t="t"/>
              <a:pathLst>
                <a:path extrusionOk="0" fill="none" h="1943" w="1943">
                  <a:moveTo>
                    <a:pt x="0" y="1943"/>
                  </a:moveTo>
                  <a:lnTo>
                    <a:pt x="0" y="1846"/>
                  </a:lnTo>
                  <a:lnTo>
                    <a:pt x="0" y="1846"/>
                  </a:lnTo>
                  <a:lnTo>
                    <a:pt x="0" y="1554"/>
                  </a:lnTo>
                  <a:lnTo>
                    <a:pt x="195" y="1166"/>
                  </a:lnTo>
                  <a:lnTo>
                    <a:pt x="389" y="874"/>
                  </a:lnTo>
                  <a:lnTo>
                    <a:pt x="583" y="583"/>
                  </a:lnTo>
                  <a:lnTo>
                    <a:pt x="1263" y="195"/>
                  </a:lnTo>
                  <a:lnTo>
                    <a:pt x="1943" y="0"/>
                  </a:lnTo>
                  <a:lnTo>
                    <a:pt x="1943" y="0"/>
                  </a:lnTo>
                  <a:lnTo>
                    <a:pt x="1846" y="486"/>
                  </a:lnTo>
                  <a:lnTo>
                    <a:pt x="1554" y="1069"/>
                  </a:lnTo>
                  <a:lnTo>
                    <a:pt x="1166" y="1554"/>
                  </a:lnTo>
                  <a:lnTo>
                    <a:pt x="874" y="1749"/>
                  </a:lnTo>
                  <a:lnTo>
                    <a:pt x="486" y="1943"/>
                  </a:lnTo>
                  <a:lnTo>
                    <a:pt x="0" y="19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733618" y="3347899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5"/>
          <p:cNvGrpSpPr/>
          <p:nvPr/>
        </p:nvGrpSpPr>
        <p:grpSpPr>
          <a:xfrm>
            <a:off x="7118046" y="1296541"/>
            <a:ext cx="233485" cy="278610"/>
            <a:chOff x="1571431" y="3154335"/>
            <a:chExt cx="311313" cy="371480"/>
          </a:xfrm>
        </p:grpSpPr>
        <p:sp>
          <p:nvSpPr>
            <p:cNvPr id="320" name="Google Shape;320;p5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h="13793" w="11559">
                  <a:moveTo>
                    <a:pt x="5828" y="389"/>
                  </a:moveTo>
                  <a:lnTo>
                    <a:pt x="6119" y="486"/>
                  </a:lnTo>
                  <a:lnTo>
                    <a:pt x="6217" y="583"/>
                  </a:lnTo>
                  <a:lnTo>
                    <a:pt x="6411" y="874"/>
                  </a:lnTo>
                  <a:lnTo>
                    <a:pt x="6702" y="1166"/>
                  </a:lnTo>
                  <a:lnTo>
                    <a:pt x="6994" y="1263"/>
                  </a:lnTo>
                  <a:lnTo>
                    <a:pt x="7382" y="1360"/>
                  </a:lnTo>
                  <a:lnTo>
                    <a:pt x="7674" y="1263"/>
                  </a:lnTo>
                  <a:lnTo>
                    <a:pt x="7965" y="1069"/>
                  </a:lnTo>
                  <a:lnTo>
                    <a:pt x="8256" y="1069"/>
                  </a:lnTo>
                  <a:lnTo>
                    <a:pt x="8451" y="1166"/>
                  </a:lnTo>
                  <a:lnTo>
                    <a:pt x="8742" y="1263"/>
                  </a:lnTo>
                  <a:lnTo>
                    <a:pt x="8742" y="1554"/>
                  </a:lnTo>
                  <a:lnTo>
                    <a:pt x="8839" y="1846"/>
                  </a:lnTo>
                  <a:lnTo>
                    <a:pt x="8936" y="2234"/>
                  </a:lnTo>
                  <a:lnTo>
                    <a:pt x="9130" y="2526"/>
                  </a:lnTo>
                  <a:lnTo>
                    <a:pt x="9422" y="2720"/>
                  </a:lnTo>
                  <a:lnTo>
                    <a:pt x="9713" y="2817"/>
                  </a:lnTo>
                  <a:lnTo>
                    <a:pt x="10102" y="2817"/>
                  </a:lnTo>
                  <a:lnTo>
                    <a:pt x="10296" y="2914"/>
                  </a:lnTo>
                  <a:lnTo>
                    <a:pt x="10490" y="3108"/>
                  </a:lnTo>
                  <a:lnTo>
                    <a:pt x="10587" y="3400"/>
                  </a:lnTo>
                  <a:lnTo>
                    <a:pt x="10490" y="3594"/>
                  </a:lnTo>
                  <a:lnTo>
                    <a:pt x="10393" y="3885"/>
                  </a:lnTo>
                  <a:lnTo>
                    <a:pt x="10296" y="4274"/>
                  </a:lnTo>
                  <a:lnTo>
                    <a:pt x="10296" y="4565"/>
                  </a:lnTo>
                  <a:lnTo>
                    <a:pt x="10490" y="4857"/>
                  </a:lnTo>
                  <a:lnTo>
                    <a:pt x="10684" y="5148"/>
                  </a:lnTo>
                  <a:lnTo>
                    <a:pt x="10976" y="5342"/>
                  </a:lnTo>
                  <a:lnTo>
                    <a:pt x="11170" y="5537"/>
                  </a:lnTo>
                  <a:lnTo>
                    <a:pt x="11170" y="5828"/>
                  </a:lnTo>
                  <a:lnTo>
                    <a:pt x="11170" y="6022"/>
                  </a:lnTo>
                  <a:lnTo>
                    <a:pt x="10976" y="6216"/>
                  </a:lnTo>
                  <a:lnTo>
                    <a:pt x="10684" y="6411"/>
                  </a:lnTo>
                  <a:lnTo>
                    <a:pt x="10490" y="6702"/>
                  </a:lnTo>
                  <a:lnTo>
                    <a:pt x="10296" y="6993"/>
                  </a:lnTo>
                  <a:lnTo>
                    <a:pt x="10296" y="7285"/>
                  </a:lnTo>
                  <a:lnTo>
                    <a:pt x="10393" y="7673"/>
                  </a:lnTo>
                  <a:lnTo>
                    <a:pt x="10490" y="7965"/>
                  </a:lnTo>
                  <a:lnTo>
                    <a:pt x="10587" y="8256"/>
                  </a:lnTo>
                  <a:lnTo>
                    <a:pt x="10490" y="8450"/>
                  </a:lnTo>
                  <a:lnTo>
                    <a:pt x="10296" y="8645"/>
                  </a:lnTo>
                  <a:lnTo>
                    <a:pt x="10102" y="8742"/>
                  </a:lnTo>
                  <a:lnTo>
                    <a:pt x="9713" y="8742"/>
                  </a:lnTo>
                  <a:lnTo>
                    <a:pt x="9422" y="8839"/>
                  </a:lnTo>
                  <a:lnTo>
                    <a:pt x="9130" y="9033"/>
                  </a:lnTo>
                  <a:lnTo>
                    <a:pt x="8936" y="9325"/>
                  </a:lnTo>
                  <a:lnTo>
                    <a:pt x="8839" y="9713"/>
                  </a:lnTo>
                  <a:lnTo>
                    <a:pt x="8742" y="10004"/>
                  </a:lnTo>
                  <a:lnTo>
                    <a:pt x="8742" y="10296"/>
                  </a:lnTo>
                  <a:lnTo>
                    <a:pt x="8451" y="10393"/>
                  </a:lnTo>
                  <a:lnTo>
                    <a:pt x="8256" y="10490"/>
                  </a:lnTo>
                  <a:lnTo>
                    <a:pt x="8062" y="10490"/>
                  </a:lnTo>
                  <a:lnTo>
                    <a:pt x="7674" y="10393"/>
                  </a:lnTo>
                  <a:lnTo>
                    <a:pt x="7382" y="10296"/>
                  </a:lnTo>
                  <a:lnTo>
                    <a:pt x="6994" y="10296"/>
                  </a:lnTo>
                  <a:lnTo>
                    <a:pt x="6702" y="10393"/>
                  </a:lnTo>
                  <a:lnTo>
                    <a:pt x="6411" y="10684"/>
                  </a:lnTo>
                  <a:lnTo>
                    <a:pt x="6217" y="10976"/>
                  </a:lnTo>
                  <a:lnTo>
                    <a:pt x="6119" y="11073"/>
                  </a:lnTo>
                  <a:lnTo>
                    <a:pt x="5828" y="11170"/>
                  </a:lnTo>
                  <a:lnTo>
                    <a:pt x="5537" y="11073"/>
                  </a:lnTo>
                  <a:lnTo>
                    <a:pt x="5342" y="10976"/>
                  </a:lnTo>
                  <a:lnTo>
                    <a:pt x="5148" y="10684"/>
                  </a:lnTo>
                  <a:lnTo>
                    <a:pt x="5051" y="10490"/>
                  </a:lnTo>
                  <a:lnTo>
                    <a:pt x="4760" y="10393"/>
                  </a:lnTo>
                  <a:lnTo>
                    <a:pt x="4371" y="10199"/>
                  </a:lnTo>
                  <a:lnTo>
                    <a:pt x="3983" y="10296"/>
                  </a:lnTo>
                  <a:lnTo>
                    <a:pt x="3691" y="10490"/>
                  </a:lnTo>
                  <a:lnTo>
                    <a:pt x="3400" y="10490"/>
                  </a:lnTo>
                  <a:lnTo>
                    <a:pt x="3109" y="10393"/>
                  </a:lnTo>
                  <a:lnTo>
                    <a:pt x="2914" y="10199"/>
                  </a:lnTo>
                  <a:lnTo>
                    <a:pt x="2817" y="10004"/>
                  </a:lnTo>
                  <a:lnTo>
                    <a:pt x="2817" y="9713"/>
                  </a:lnTo>
                  <a:lnTo>
                    <a:pt x="2720" y="9325"/>
                  </a:lnTo>
                  <a:lnTo>
                    <a:pt x="2526" y="9033"/>
                  </a:lnTo>
                  <a:lnTo>
                    <a:pt x="2234" y="8839"/>
                  </a:lnTo>
                  <a:lnTo>
                    <a:pt x="1846" y="8742"/>
                  </a:lnTo>
                  <a:lnTo>
                    <a:pt x="1554" y="8742"/>
                  </a:lnTo>
                  <a:lnTo>
                    <a:pt x="1360" y="8645"/>
                  </a:lnTo>
                  <a:lnTo>
                    <a:pt x="1166" y="8450"/>
                  </a:lnTo>
                  <a:lnTo>
                    <a:pt x="1069" y="8256"/>
                  </a:lnTo>
                  <a:lnTo>
                    <a:pt x="1069" y="7965"/>
                  </a:lnTo>
                  <a:lnTo>
                    <a:pt x="1263" y="7673"/>
                  </a:lnTo>
                  <a:lnTo>
                    <a:pt x="1360" y="7285"/>
                  </a:lnTo>
                  <a:lnTo>
                    <a:pt x="1360" y="6993"/>
                  </a:lnTo>
                  <a:lnTo>
                    <a:pt x="1166" y="6702"/>
                  </a:lnTo>
                  <a:lnTo>
                    <a:pt x="875" y="6411"/>
                  </a:lnTo>
                  <a:lnTo>
                    <a:pt x="680" y="6216"/>
                  </a:lnTo>
                  <a:lnTo>
                    <a:pt x="486" y="6022"/>
                  </a:lnTo>
                  <a:lnTo>
                    <a:pt x="389" y="5828"/>
                  </a:lnTo>
                  <a:lnTo>
                    <a:pt x="486" y="5537"/>
                  </a:lnTo>
                  <a:lnTo>
                    <a:pt x="680" y="5342"/>
                  </a:lnTo>
                  <a:lnTo>
                    <a:pt x="875" y="5148"/>
                  </a:lnTo>
                  <a:lnTo>
                    <a:pt x="1166" y="4857"/>
                  </a:lnTo>
                  <a:lnTo>
                    <a:pt x="1360" y="4565"/>
                  </a:lnTo>
                  <a:lnTo>
                    <a:pt x="1360" y="4274"/>
                  </a:lnTo>
                  <a:lnTo>
                    <a:pt x="1263" y="3885"/>
                  </a:lnTo>
                  <a:lnTo>
                    <a:pt x="1069" y="3594"/>
                  </a:lnTo>
                  <a:lnTo>
                    <a:pt x="1069" y="3400"/>
                  </a:lnTo>
                  <a:lnTo>
                    <a:pt x="1166" y="3108"/>
                  </a:lnTo>
                  <a:lnTo>
                    <a:pt x="1360" y="2914"/>
                  </a:lnTo>
                  <a:lnTo>
                    <a:pt x="1554" y="2817"/>
                  </a:lnTo>
                  <a:lnTo>
                    <a:pt x="1846" y="2817"/>
                  </a:lnTo>
                  <a:lnTo>
                    <a:pt x="2234" y="2720"/>
                  </a:lnTo>
                  <a:lnTo>
                    <a:pt x="2526" y="2526"/>
                  </a:lnTo>
                  <a:lnTo>
                    <a:pt x="2720" y="2234"/>
                  </a:lnTo>
                  <a:lnTo>
                    <a:pt x="2817" y="1846"/>
                  </a:lnTo>
                  <a:lnTo>
                    <a:pt x="2817" y="1554"/>
                  </a:lnTo>
                  <a:lnTo>
                    <a:pt x="2914" y="1263"/>
                  </a:lnTo>
                  <a:lnTo>
                    <a:pt x="3109" y="1166"/>
                  </a:lnTo>
                  <a:lnTo>
                    <a:pt x="3400" y="1069"/>
                  </a:lnTo>
                  <a:lnTo>
                    <a:pt x="3594" y="1069"/>
                  </a:lnTo>
                  <a:lnTo>
                    <a:pt x="3886" y="1263"/>
                  </a:lnTo>
                  <a:lnTo>
                    <a:pt x="4274" y="1360"/>
                  </a:lnTo>
                  <a:lnTo>
                    <a:pt x="4565" y="1263"/>
                  </a:lnTo>
                  <a:lnTo>
                    <a:pt x="4954" y="1166"/>
                  </a:lnTo>
                  <a:lnTo>
                    <a:pt x="5148" y="874"/>
                  </a:lnTo>
                  <a:lnTo>
                    <a:pt x="5342" y="583"/>
                  </a:lnTo>
                  <a:lnTo>
                    <a:pt x="5537" y="486"/>
                  </a:lnTo>
                  <a:lnTo>
                    <a:pt x="5828" y="389"/>
                  </a:lnTo>
                  <a:close/>
                  <a:moveTo>
                    <a:pt x="9130" y="10199"/>
                  </a:moveTo>
                  <a:lnTo>
                    <a:pt x="10102" y="12238"/>
                  </a:lnTo>
                  <a:lnTo>
                    <a:pt x="8839" y="12044"/>
                  </a:lnTo>
                  <a:lnTo>
                    <a:pt x="8548" y="12044"/>
                  </a:lnTo>
                  <a:lnTo>
                    <a:pt x="8353" y="12238"/>
                  </a:lnTo>
                  <a:lnTo>
                    <a:pt x="7771" y="13404"/>
                  </a:lnTo>
                  <a:lnTo>
                    <a:pt x="7674" y="13404"/>
                  </a:lnTo>
                  <a:lnTo>
                    <a:pt x="6605" y="11170"/>
                  </a:lnTo>
                  <a:lnTo>
                    <a:pt x="6799" y="10879"/>
                  </a:lnTo>
                  <a:lnTo>
                    <a:pt x="6896" y="10781"/>
                  </a:lnTo>
                  <a:lnTo>
                    <a:pt x="7091" y="10684"/>
                  </a:lnTo>
                  <a:lnTo>
                    <a:pt x="7576" y="10684"/>
                  </a:lnTo>
                  <a:lnTo>
                    <a:pt x="7965" y="10879"/>
                  </a:lnTo>
                  <a:lnTo>
                    <a:pt x="8256" y="10879"/>
                  </a:lnTo>
                  <a:lnTo>
                    <a:pt x="8742" y="10781"/>
                  </a:lnTo>
                  <a:lnTo>
                    <a:pt x="9033" y="10490"/>
                  </a:lnTo>
                  <a:lnTo>
                    <a:pt x="9130" y="10199"/>
                  </a:lnTo>
                  <a:close/>
                  <a:moveTo>
                    <a:pt x="5828" y="0"/>
                  </a:move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1571431" y="3154335"/>
              <a:ext cx="311313" cy="371480"/>
            </a:xfrm>
            <a:custGeom>
              <a:rect b="b" l="l" r="r" t="t"/>
              <a:pathLst>
                <a:path extrusionOk="0" fill="none" h="13793" w="11559">
                  <a:moveTo>
                    <a:pt x="10976" y="4857"/>
                  </a:moveTo>
                  <a:lnTo>
                    <a:pt x="10976" y="4857"/>
                  </a:lnTo>
                  <a:lnTo>
                    <a:pt x="10782" y="4662"/>
                  </a:lnTo>
                  <a:lnTo>
                    <a:pt x="10684" y="4468"/>
                  </a:lnTo>
                  <a:lnTo>
                    <a:pt x="10684" y="4274"/>
                  </a:lnTo>
                  <a:lnTo>
                    <a:pt x="10782" y="4080"/>
                  </a:lnTo>
                  <a:lnTo>
                    <a:pt x="10782" y="4080"/>
                  </a:lnTo>
                  <a:lnTo>
                    <a:pt x="10879" y="3691"/>
                  </a:lnTo>
                  <a:lnTo>
                    <a:pt x="10976" y="3303"/>
                  </a:lnTo>
                  <a:lnTo>
                    <a:pt x="10782" y="2914"/>
                  </a:lnTo>
                  <a:lnTo>
                    <a:pt x="10782" y="2914"/>
                  </a:lnTo>
                  <a:lnTo>
                    <a:pt x="10490" y="2526"/>
                  </a:lnTo>
                  <a:lnTo>
                    <a:pt x="10199" y="2428"/>
                  </a:lnTo>
                  <a:lnTo>
                    <a:pt x="9810" y="2331"/>
                  </a:lnTo>
                  <a:lnTo>
                    <a:pt x="9810" y="2331"/>
                  </a:lnTo>
                  <a:lnTo>
                    <a:pt x="9519" y="2331"/>
                  </a:lnTo>
                  <a:lnTo>
                    <a:pt x="9422" y="2234"/>
                  </a:lnTo>
                  <a:lnTo>
                    <a:pt x="9228" y="2040"/>
                  </a:lnTo>
                  <a:lnTo>
                    <a:pt x="9228" y="1846"/>
                  </a:lnTo>
                  <a:lnTo>
                    <a:pt x="9228" y="1846"/>
                  </a:lnTo>
                  <a:lnTo>
                    <a:pt x="9130" y="1360"/>
                  </a:lnTo>
                  <a:lnTo>
                    <a:pt x="9033" y="1069"/>
                  </a:lnTo>
                  <a:lnTo>
                    <a:pt x="8742" y="777"/>
                  </a:lnTo>
                  <a:lnTo>
                    <a:pt x="8742" y="777"/>
                  </a:lnTo>
                  <a:lnTo>
                    <a:pt x="8256" y="680"/>
                  </a:lnTo>
                  <a:lnTo>
                    <a:pt x="7965" y="680"/>
                  </a:lnTo>
                  <a:lnTo>
                    <a:pt x="7576" y="874"/>
                  </a:lnTo>
                  <a:lnTo>
                    <a:pt x="7576" y="874"/>
                  </a:lnTo>
                  <a:lnTo>
                    <a:pt x="7285" y="874"/>
                  </a:lnTo>
                  <a:lnTo>
                    <a:pt x="7091" y="874"/>
                  </a:lnTo>
                  <a:lnTo>
                    <a:pt x="6896" y="777"/>
                  </a:lnTo>
                  <a:lnTo>
                    <a:pt x="6799" y="680"/>
                  </a:lnTo>
                  <a:lnTo>
                    <a:pt x="6799" y="680"/>
                  </a:lnTo>
                  <a:lnTo>
                    <a:pt x="6508" y="292"/>
                  </a:lnTo>
                  <a:lnTo>
                    <a:pt x="6217" y="97"/>
                  </a:lnTo>
                  <a:lnTo>
                    <a:pt x="5828" y="0"/>
                  </a:lnTo>
                  <a:lnTo>
                    <a:pt x="5828" y="0"/>
                  </a:lnTo>
                  <a:lnTo>
                    <a:pt x="5342" y="97"/>
                  </a:lnTo>
                  <a:lnTo>
                    <a:pt x="5148" y="292"/>
                  </a:lnTo>
                  <a:lnTo>
                    <a:pt x="4857" y="680"/>
                  </a:lnTo>
                  <a:lnTo>
                    <a:pt x="4857" y="680"/>
                  </a:lnTo>
                  <a:lnTo>
                    <a:pt x="4663" y="777"/>
                  </a:lnTo>
                  <a:lnTo>
                    <a:pt x="4468" y="874"/>
                  </a:lnTo>
                  <a:lnTo>
                    <a:pt x="4274" y="874"/>
                  </a:lnTo>
                  <a:lnTo>
                    <a:pt x="4080" y="874"/>
                  </a:lnTo>
                  <a:lnTo>
                    <a:pt x="4080" y="874"/>
                  </a:lnTo>
                  <a:lnTo>
                    <a:pt x="3691" y="680"/>
                  </a:lnTo>
                  <a:lnTo>
                    <a:pt x="3303" y="680"/>
                  </a:lnTo>
                  <a:lnTo>
                    <a:pt x="2914" y="777"/>
                  </a:lnTo>
                  <a:lnTo>
                    <a:pt x="2914" y="777"/>
                  </a:lnTo>
                  <a:lnTo>
                    <a:pt x="2623" y="1069"/>
                  </a:lnTo>
                  <a:lnTo>
                    <a:pt x="2429" y="1360"/>
                  </a:lnTo>
                  <a:lnTo>
                    <a:pt x="2429" y="1846"/>
                  </a:lnTo>
                  <a:lnTo>
                    <a:pt x="2429" y="1846"/>
                  </a:lnTo>
                  <a:lnTo>
                    <a:pt x="2331" y="2040"/>
                  </a:lnTo>
                  <a:lnTo>
                    <a:pt x="2234" y="2234"/>
                  </a:lnTo>
                  <a:lnTo>
                    <a:pt x="2040" y="2331"/>
                  </a:lnTo>
                  <a:lnTo>
                    <a:pt x="1846" y="2331"/>
                  </a:lnTo>
                  <a:lnTo>
                    <a:pt x="1846" y="2331"/>
                  </a:lnTo>
                  <a:lnTo>
                    <a:pt x="1457" y="2428"/>
                  </a:lnTo>
                  <a:lnTo>
                    <a:pt x="1069" y="2526"/>
                  </a:lnTo>
                  <a:lnTo>
                    <a:pt x="777" y="2914"/>
                  </a:lnTo>
                  <a:lnTo>
                    <a:pt x="777" y="2914"/>
                  </a:lnTo>
                  <a:lnTo>
                    <a:pt x="680" y="3303"/>
                  </a:lnTo>
                  <a:lnTo>
                    <a:pt x="680" y="3691"/>
                  </a:lnTo>
                  <a:lnTo>
                    <a:pt x="875" y="4080"/>
                  </a:lnTo>
                  <a:lnTo>
                    <a:pt x="875" y="4080"/>
                  </a:lnTo>
                  <a:lnTo>
                    <a:pt x="972" y="4274"/>
                  </a:lnTo>
                  <a:lnTo>
                    <a:pt x="875" y="4468"/>
                  </a:lnTo>
                  <a:lnTo>
                    <a:pt x="875" y="4662"/>
                  </a:lnTo>
                  <a:lnTo>
                    <a:pt x="680" y="4857"/>
                  </a:lnTo>
                  <a:lnTo>
                    <a:pt x="680" y="4857"/>
                  </a:lnTo>
                  <a:lnTo>
                    <a:pt x="292" y="5051"/>
                  </a:lnTo>
                  <a:lnTo>
                    <a:pt x="98" y="5342"/>
                  </a:lnTo>
                  <a:lnTo>
                    <a:pt x="0" y="5828"/>
                  </a:lnTo>
                  <a:lnTo>
                    <a:pt x="0" y="5828"/>
                  </a:lnTo>
                  <a:lnTo>
                    <a:pt x="98" y="6216"/>
                  </a:lnTo>
                  <a:lnTo>
                    <a:pt x="292" y="6508"/>
                  </a:lnTo>
                  <a:lnTo>
                    <a:pt x="680" y="6799"/>
                  </a:lnTo>
                  <a:lnTo>
                    <a:pt x="680" y="6799"/>
                  </a:lnTo>
                  <a:lnTo>
                    <a:pt x="875" y="6896"/>
                  </a:lnTo>
                  <a:lnTo>
                    <a:pt x="875" y="7091"/>
                  </a:lnTo>
                  <a:lnTo>
                    <a:pt x="972" y="7285"/>
                  </a:lnTo>
                  <a:lnTo>
                    <a:pt x="875" y="7479"/>
                  </a:lnTo>
                  <a:lnTo>
                    <a:pt x="875" y="7479"/>
                  </a:lnTo>
                  <a:lnTo>
                    <a:pt x="680" y="7868"/>
                  </a:lnTo>
                  <a:lnTo>
                    <a:pt x="680" y="8256"/>
                  </a:lnTo>
                  <a:lnTo>
                    <a:pt x="777" y="8645"/>
                  </a:lnTo>
                  <a:lnTo>
                    <a:pt x="777" y="8645"/>
                  </a:lnTo>
                  <a:lnTo>
                    <a:pt x="1069" y="9033"/>
                  </a:lnTo>
                  <a:lnTo>
                    <a:pt x="1457" y="9130"/>
                  </a:lnTo>
                  <a:lnTo>
                    <a:pt x="1846" y="9227"/>
                  </a:lnTo>
                  <a:lnTo>
                    <a:pt x="1846" y="9227"/>
                  </a:lnTo>
                  <a:lnTo>
                    <a:pt x="2137" y="9325"/>
                  </a:lnTo>
                  <a:lnTo>
                    <a:pt x="2331" y="9519"/>
                  </a:lnTo>
                  <a:lnTo>
                    <a:pt x="1069" y="12044"/>
                  </a:lnTo>
                  <a:lnTo>
                    <a:pt x="1069" y="12044"/>
                  </a:lnTo>
                  <a:lnTo>
                    <a:pt x="1069" y="12335"/>
                  </a:lnTo>
                  <a:lnTo>
                    <a:pt x="1166" y="12530"/>
                  </a:lnTo>
                  <a:lnTo>
                    <a:pt x="1166" y="12530"/>
                  </a:lnTo>
                  <a:lnTo>
                    <a:pt x="1360" y="12627"/>
                  </a:lnTo>
                  <a:lnTo>
                    <a:pt x="1554" y="12724"/>
                  </a:lnTo>
                  <a:lnTo>
                    <a:pt x="2817" y="12433"/>
                  </a:lnTo>
                  <a:lnTo>
                    <a:pt x="2817" y="12433"/>
                  </a:lnTo>
                  <a:lnTo>
                    <a:pt x="2914" y="12433"/>
                  </a:lnTo>
                  <a:lnTo>
                    <a:pt x="3497" y="13598"/>
                  </a:lnTo>
                  <a:lnTo>
                    <a:pt x="3497" y="13598"/>
                  </a:lnTo>
                  <a:lnTo>
                    <a:pt x="3691" y="13792"/>
                  </a:lnTo>
                  <a:lnTo>
                    <a:pt x="3886" y="13792"/>
                  </a:lnTo>
                  <a:lnTo>
                    <a:pt x="4177" y="13792"/>
                  </a:lnTo>
                  <a:lnTo>
                    <a:pt x="4274" y="13598"/>
                  </a:lnTo>
                  <a:lnTo>
                    <a:pt x="4663" y="12724"/>
                  </a:lnTo>
                  <a:lnTo>
                    <a:pt x="4663" y="12724"/>
                  </a:lnTo>
                  <a:lnTo>
                    <a:pt x="4663" y="12627"/>
                  </a:lnTo>
                  <a:lnTo>
                    <a:pt x="4565" y="12530"/>
                  </a:lnTo>
                  <a:lnTo>
                    <a:pt x="4565" y="12530"/>
                  </a:lnTo>
                  <a:lnTo>
                    <a:pt x="4468" y="12433"/>
                  </a:lnTo>
                  <a:lnTo>
                    <a:pt x="4274" y="12627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886" y="13404"/>
                  </a:lnTo>
                  <a:lnTo>
                    <a:pt x="3206" y="12238"/>
                  </a:lnTo>
                  <a:lnTo>
                    <a:pt x="3206" y="12238"/>
                  </a:lnTo>
                  <a:lnTo>
                    <a:pt x="3011" y="12044"/>
                  </a:lnTo>
                  <a:lnTo>
                    <a:pt x="2817" y="12044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1457" y="12238"/>
                  </a:lnTo>
                  <a:lnTo>
                    <a:pt x="2429" y="10199"/>
                  </a:lnTo>
                  <a:lnTo>
                    <a:pt x="2429" y="10199"/>
                  </a:lnTo>
                  <a:lnTo>
                    <a:pt x="2623" y="10490"/>
                  </a:lnTo>
                  <a:lnTo>
                    <a:pt x="2914" y="10781"/>
                  </a:lnTo>
                  <a:lnTo>
                    <a:pt x="2914" y="10781"/>
                  </a:lnTo>
                  <a:lnTo>
                    <a:pt x="3303" y="10879"/>
                  </a:lnTo>
                  <a:lnTo>
                    <a:pt x="3691" y="10879"/>
                  </a:lnTo>
                  <a:lnTo>
                    <a:pt x="4080" y="10684"/>
                  </a:lnTo>
                  <a:lnTo>
                    <a:pt x="4080" y="10684"/>
                  </a:lnTo>
                  <a:lnTo>
                    <a:pt x="4274" y="10684"/>
                  </a:lnTo>
                  <a:lnTo>
                    <a:pt x="4468" y="10684"/>
                  </a:lnTo>
                  <a:lnTo>
                    <a:pt x="4663" y="10781"/>
                  </a:lnTo>
                  <a:lnTo>
                    <a:pt x="4857" y="10879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954" y="11170"/>
                  </a:lnTo>
                  <a:lnTo>
                    <a:pt x="4760" y="11753"/>
                  </a:lnTo>
                  <a:lnTo>
                    <a:pt x="4760" y="11753"/>
                  </a:lnTo>
                  <a:lnTo>
                    <a:pt x="4760" y="11850"/>
                  </a:lnTo>
                  <a:lnTo>
                    <a:pt x="4857" y="11947"/>
                  </a:lnTo>
                  <a:lnTo>
                    <a:pt x="4857" y="11947"/>
                  </a:lnTo>
                  <a:lnTo>
                    <a:pt x="4954" y="11947"/>
                  </a:lnTo>
                  <a:lnTo>
                    <a:pt x="5051" y="11850"/>
                  </a:lnTo>
                  <a:lnTo>
                    <a:pt x="5342" y="11461"/>
                  </a:lnTo>
                  <a:lnTo>
                    <a:pt x="5342" y="11461"/>
                  </a:lnTo>
                  <a:lnTo>
                    <a:pt x="5537" y="11558"/>
                  </a:lnTo>
                  <a:lnTo>
                    <a:pt x="5828" y="11558"/>
                  </a:lnTo>
                  <a:lnTo>
                    <a:pt x="5828" y="11558"/>
                  </a:lnTo>
                  <a:lnTo>
                    <a:pt x="6119" y="11558"/>
                  </a:lnTo>
                  <a:lnTo>
                    <a:pt x="6314" y="11461"/>
                  </a:lnTo>
                  <a:lnTo>
                    <a:pt x="7285" y="13598"/>
                  </a:lnTo>
                  <a:lnTo>
                    <a:pt x="7285" y="13598"/>
                  </a:lnTo>
                  <a:lnTo>
                    <a:pt x="7479" y="13792"/>
                  </a:lnTo>
                  <a:lnTo>
                    <a:pt x="7674" y="13792"/>
                  </a:lnTo>
                  <a:lnTo>
                    <a:pt x="7868" y="13792"/>
                  </a:lnTo>
                  <a:lnTo>
                    <a:pt x="8062" y="13598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8742" y="12433"/>
                  </a:lnTo>
                  <a:lnTo>
                    <a:pt x="10005" y="12724"/>
                  </a:lnTo>
                  <a:lnTo>
                    <a:pt x="10005" y="12724"/>
                  </a:lnTo>
                  <a:lnTo>
                    <a:pt x="10296" y="12627"/>
                  </a:lnTo>
                  <a:lnTo>
                    <a:pt x="10490" y="12530"/>
                  </a:lnTo>
                  <a:lnTo>
                    <a:pt x="10490" y="12530"/>
                  </a:lnTo>
                  <a:lnTo>
                    <a:pt x="10587" y="12335"/>
                  </a:lnTo>
                  <a:lnTo>
                    <a:pt x="10490" y="12044"/>
                  </a:lnTo>
                  <a:lnTo>
                    <a:pt x="9325" y="9519"/>
                  </a:lnTo>
                  <a:lnTo>
                    <a:pt x="9325" y="9519"/>
                  </a:lnTo>
                  <a:lnTo>
                    <a:pt x="9519" y="9325"/>
                  </a:lnTo>
                  <a:lnTo>
                    <a:pt x="9810" y="9227"/>
                  </a:lnTo>
                  <a:lnTo>
                    <a:pt x="9810" y="9227"/>
                  </a:lnTo>
                  <a:lnTo>
                    <a:pt x="10199" y="9130"/>
                  </a:lnTo>
                  <a:lnTo>
                    <a:pt x="10490" y="9033"/>
                  </a:lnTo>
                  <a:lnTo>
                    <a:pt x="10782" y="8645"/>
                  </a:lnTo>
                  <a:lnTo>
                    <a:pt x="10782" y="8645"/>
                  </a:lnTo>
                  <a:lnTo>
                    <a:pt x="10976" y="8256"/>
                  </a:lnTo>
                  <a:lnTo>
                    <a:pt x="10879" y="7868"/>
                  </a:lnTo>
                  <a:lnTo>
                    <a:pt x="10782" y="7479"/>
                  </a:lnTo>
                  <a:lnTo>
                    <a:pt x="10782" y="7479"/>
                  </a:lnTo>
                  <a:lnTo>
                    <a:pt x="10684" y="7285"/>
                  </a:lnTo>
                  <a:lnTo>
                    <a:pt x="10684" y="7091"/>
                  </a:lnTo>
                  <a:lnTo>
                    <a:pt x="10782" y="6896"/>
                  </a:lnTo>
                  <a:lnTo>
                    <a:pt x="10976" y="6799"/>
                  </a:lnTo>
                  <a:lnTo>
                    <a:pt x="10976" y="6799"/>
                  </a:lnTo>
                  <a:lnTo>
                    <a:pt x="11267" y="6508"/>
                  </a:lnTo>
                  <a:lnTo>
                    <a:pt x="11461" y="6216"/>
                  </a:lnTo>
                  <a:lnTo>
                    <a:pt x="11559" y="5828"/>
                  </a:lnTo>
                  <a:lnTo>
                    <a:pt x="11559" y="5828"/>
                  </a:lnTo>
                  <a:lnTo>
                    <a:pt x="11461" y="5342"/>
                  </a:lnTo>
                  <a:lnTo>
                    <a:pt x="11267" y="5051"/>
                  </a:lnTo>
                  <a:lnTo>
                    <a:pt x="10976" y="4857"/>
                  </a:lnTo>
                  <a:lnTo>
                    <a:pt x="10976" y="48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1749320" y="3428993"/>
              <a:ext cx="94183" cy="86346"/>
            </a:xfrm>
            <a:custGeom>
              <a:rect b="b" l="l" r="r" t="t"/>
              <a:pathLst>
                <a:path extrusionOk="0" fill="none" h="3206" w="3497">
                  <a:moveTo>
                    <a:pt x="3497" y="2040"/>
                  </a:moveTo>
                  <a:lnTo>
                    <a:pt x="3497" y="2040"/>
                  </a:lnTo>
                  <a:lnTo>
                    <a:pt x="3497" y="2040"/>
                  </a:lnTo>
                  <a:lnTo>
                    <a:pt x="2234" y="1846"/>
                  </a:lnTo>
                  <a:lnTo>
                    <a:pt x="2234" y="1846"/>
                  </a:lnTo>
                  <a:lnTo>
                    <a:pt x="1943" y="1846"/>
                  </a:lnTo>
                  <a:lnTo>
                    <a:pt x="1748" y="2040"/>
                  </a:lnTo>
                  <a:lnTo>
                    <a:pt x="1166" y="3206"/>
                  </a:lnTo>
                  <a:lnTo>
                    <a:pt x="1166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1069" y="3206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0" y="972"/>
                  </a:lnTo>
                  <a:lnTo>
                    <a:pt x="194" y="681"/>
                  </a:lnTo>
                  <a:lnTo>
                    <a:pt x="194" y="681"/>
                  </a:lnTo>
                  <a:lnTo>
                    <a:pt x="291" y="583"/>
                  </a:lnTo>
                  <a:lnTo>
                    <a:pt x="486" y="486"/>
                  </a:lnTo>
                  <a:lnTo>
                    <a:pt x="680" y="486"/>
                  </a:lnTo>
                  <a:lnTo>
                    <a:pt x="971" y="486"/>
                  </a:lnTo>
                  <a:lnTo>
                    <a:pt x="971" y="486"/>
                  </a:lnTo>
                  <a:lnTo>
                    <a:pt x="1360" y="681"/>
                  </a:lnTo>
                  <a:lnTo>
                    <a:pt x="1651" y="681"/>
                  </a:lnTo>
                  <a:lnTo>
                    <a:pt x="2137" y="583"/>
                  </a:lnTo>
                  <a:lnTo>
                    <a:pt x="2137" y="583"/>
                  </a:lnTo>
                  <a:lnTo>
                    <a:pt x="2428" y="292"/>
                  </a:lnTo>
                  <a:lnTo>
                    <a:pt x="2525" y="1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  <a:lnTo>
                    <a:pt x="3497" y="20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581881" y="3164785"/>
              <a:ext cx="290413" cy="290386"/>
            </a:xfrm>
            <a:custGeom>
              <a:rect b="b" l="l" r="r" t="t"/>
              <a:pathLst>
                <a:path extrusionOk="0" fill="none" h="10782" w="10783">
                  <a:moveTo>
                    <a:pt x="10296" y="6023"/>
                  </a:moveTo>
                  <a:lnTo>
                    <a:pt x="10296" y="6023"/>
                  </a:lnTo>
                  <a:lnTo>
                    <a:pt x="10102" y="6314"/>
                  </a:lnTo>
                  <a:lnTo>
                    <a:pt x="9908" y="6605"/>
                  </a:lnTo>
                  <a:lnTo>
                    <a:pt x="9908" y="6897"/>
                  </a:lnTo>
                  <a:lnTo>
                    <a:pt x="10005" y="7285"/>
                  </a:lnTo>
                  <a:lnTo>
                    <a:pt x="10005" y="7285"/>
                  </a:lnTo>
                  <a:lnTo>
                    <a:pt x="10102" y="7577"/>
                  </a:lnTo>
                  <a:lnTo>
                    <a:pt x="10199" y="7868"/>
                  </a:lnTo>
                  <a:lnTo>
                    <a:pt x="10102" y="8062"/>
                  </a:lnTo>
                  <a:lnTo>
                    <a:pt x="10102" y="8062"/>
                  </a:lnTo>
                  <a:lnTo>
                    <a:pt x="9908" y="8257"/>
                  </a:lnTo>
                  <a:lnTo>
                    <a:pt x="9714" y="8354"/>
                  </a:lnTo>
                  <a:lnTo>
                    <a:pt x="9325" y="8354"/>
                  </a:lnTo>
                  <a:lnTo>
                    <a:pt x="9325" y="8354"/>
                  </a:lnTo>
                  <a:lnTo>
                    <a:pt x="9034" y="8451"/>
                  </a:lnTo>
                  <a:lnTo>
                    <a:pt x="8742" y="8645"/>
                  </a:lnTo>
                  <a:lnTo>
                    <a:pt x="8548" y="8937"/>
                  </a:lnTo>
                  <a:lnTo>
                    <a:pt x="8451" y="9325"/>
                  </a:lnTo>
                  <a:lnTo>
                    <a:pt x="8451" y="9325"/>
                  </a:lnTo>
                  <a:lnTo>
                    <a:pt x="8354" y="9616"/>
                  </a:lnTo>
                  <a:lnTo>
                    <a:pt x="8354" y="9908"/>
                  </a:lnTo>
                  <a:lnTo>
                    <a:pt x="8063" y="10005"/>
                  </a:lnTo>
                  <a:lnTo>
                    <a:pt x="8063" y="10005"/>
                  </a:lnTo>
                  <a:lnTo>
                    <a:pt x="7868" y="10102"/>
                  </a:lnTo>
                  <a:lnTo>
                    <a:pt x="7674" y="10102"/>
                  </a:lnTo>
                  <a:lnTo>
                    <a:pt x="7286" y="10005"/>
                  </a:lnTo>
                  <a:lnTo>
                    <a:pt x="7286" y="10005"/>
                  </a:lnTo>
                  <a:lnTo>
                    <a:pt x="6994" y="9908"/>
                  </a:lnTo>
                  <a:lnTo>
                    <a:pt x="6606" y="9908"/>
                  </a:lnTo>
                  <a:lnTo>
                    <a:pt x="6314" y="10005"/>
                  </a:lnTo>
                  <a:lnTo>
                    <a:pt x="6023" y="10296"/>
                  </a:lnTo>
                  <a:lnTo>
                    <a:pt x="6023" y="10296"/>
                  </a:lnTo>
                  <a:lnTo>
                    <a:pt x="5829" y="10588"/>
                  </a:lnTo>
                  <a:lnTo>
                    <a:pt x="5731" y="10685"/>
                  </a:lnTo>
                  <a:lnTo>
                    <a:pt x="5440" y="10782"/>
                  </a:lnTo>
                  <a:lnTo>
                    <a:pt x="5440" y="10782"/>
                  </a:lnTo>
                  <a:lnTo>
                    <a:pt x="5149" y="10685"/>
                  </a:lnTo>
                  <a:lnTo>
                    <a:pt x="4954" y="10588"/>
                  </a:lnTo>
                  <a:lnTo>
                    <a:pt x="4760" y="10296"/>
                  </a:lnTo>
                  <a:lnTo>
                    <a:pt x="4760" y="10296"/>
                  </a:lnTo>
                  <a:lnTo>
                    <a:pt x="4663" y="10102"/>
                  </a:lnTo>
                  <a:lnTo>
                    <a:pt x="4372" y="10005"/>
                  </a:lnTo>
                  <a:lnTo>
                    <a:pt x="3983" y="9811"/>
                  </a:lnTo>
                  <a:lnTo>
                    <a:pt x="3983" y="9811"/>
                  </a:lnTo>
                  <a:lnTo>
                    <a:pt x="3595" y="9908"/>
                  </a:lnTo>
                  <a:lnTo>
                    <a:pt x="3303" y="10102"/>
                  </a:lnTo>
                  <a:lnTo>
                    <a:pt x="3012" y="10102"/>
                  </a:lnTo>
                  <a:lnTo>
                    <a:pt x="2721" y="10005"/>
                  </a:lnTo>
                  <a:lnTo>
                    <a:pt x="2721" y="10005"/>
                  </a:lnTo>
                  <a:lnTo>
                    <a:pt x="2526" y="9811"/>
                  </a:lnTo>
                  <a:lnTo>
                    <a:pt x="2429" y="9616"/>
                  </a:lnTo>
                  <a:lnTo>
                    <a:pt x="2429" y="9325"/>
                  </a:lnTo>
                  <a:lnTo>
                    <a:pt x="2429" y="9325"/>
                  </a:lnTo>
                  <a:lnTo>
                    <a:pt x="2332" y="8937"/>
                  </a:lnTo>
                  <a:lnTo>
                    <a:pt x="2138" y="8645"/>
                  </a:lnTo>
                  <a:lnTo>
                    <a:pt x="1846" y="8451"/>
                  </a:lnTo>
                  <a:lnTo>
                    <a:pt x="1458" y="8354"/>
                  </a:lnTo>
                  <a:lnTo>
                    <a:pt x="1458" y="8354"/>
                  </a:lnTo>
                  <a:lnTo>
                    <a:pt x="1166" y="8354"/>
                  </a:lnTo>
                  <a:lnTo>
                    <a:pt x="972" y="8257"/>
                  </a:lnTo>
                  <a:lnTo>
                    <a:pt x="778" y="8062"/>
                  </a:lnTo>
                  <a:lnTo>
                    <a:pt x="778" y="8062"/>
                  </a:lnTo>
                  <a:lnTo>
                    <a:pt x="681" y="7868"/>
                  </a:lnTo>
                  <a:lnTo>
                    <a:pt x="681" y="7577"/>
                  </a:lnTo>
                  <a:lnTo>
                    <a:pt x="875" y="7285"/>
                  </a:lnTo>
                  <a:lnTo>
                    <a:pt x="875" y="7285"/>
                  </a:lnTo>
                  <a:lnTo>
                    <a:pt x="972" y="6897"/>
                  </a:lnTo>
                  <a:lnTo>
                    <a:pt x="972" y="6605"/>
                  </a:lnTo>
                  <a:lnTo>
                    <a:pt x="778" y="6314"/>
                  </a:lnTo>
                  <a:lnTo>
                    <a:pt x="487" y="6023"/>
                  </a:lnTo>
                  <a:lnTo>
                    <a:pt x="487" y="6023"/>
                  </a:lnTo>
                  <a:lnTo>
                    <a:pt x="292" y="5828"/>
                  </a:lnTo>
                  <a:lnTo>
                    <a:pt x="98" y="5634"/>
                  </a:lnTo>
                  <a:lnTo>
                    <a:pt x="1" y="5440"/>
                  </a:lnTo>
                  <a:lnTo>
                    <a:pt x="1" y="5440"/>
                  </a:lnTo>
                  <a:lnTo>
                    <a:pt x="98" y="5149"/>
                  </a:lnTo>
                  <a:lnTo>
                    <a:pt x="292" y="4954"/>
                  </a:lnTo>
                  <a:lnTo>
                    <a:pt x="487" y="4760"/>
                  </a:lnTo>
                  <a:lnTo>
                    <a:pt x="487" y="4760"/>
                  </a:lnTo>
                  <a:lnTo>
                    <a:pt x="778" y="4469"/>
                  </a:lnTo>
                  <a:lnTo>
                    <a:pt x="972" y="4177"/>
                  </a:lnTo>
                  <a:lnTo>
                    <a:pt x="972" y="3886"/>
                  </a:lnTo>
                  <a:lnTo>
                    <a:pt x="875" y="3497"/>
                  </a:lnTo>
                  <a:lnTo>
                    <a:pt x="875" y="3497"/>
                  </a:lnTo>
                  <a:lnTo>
                    <a:pt x="681" y="3206"/>
                  </a:lnTo>
                  <a:lnTo>
                    <a:pt x="681" y="3012"/>
                  </a:lnTo>
                  <a:lnTo>
                    <a:pt x="778" y="2720"/>
                  </a:lnTo>
                  <a:lnTo>
                    <a:pt x="778" y="2720"/>
                  </a:lnTo>
                  <a:lnTo>
                    <a:pt x="972" y="2526"/>
                  </a:lnTo>
                  <a:lnTo>
                    <a:pt x="1166" y="2429"/>
                  </a:lnTo>
                  <a:lnTo>
                    <a:pt x="1458" y="2429"/>
                  </a:lnTo>
                  <a:lnTo>
                    <a:pt x="1458" y="2429"/>
                  </a:lnTo>
                  <a:lnTo>
                    <a:pt x="1846" y="2332"/>
                  </a:lnTo>
                  <a:lnTo>
                    <a:pt x="2138" y="2138"/>
                  </a:lnTo>
                  <a:lnTo>
                    <a:pt x="2332" y="1846"/>
                  </a:lnTo>
                  <a:lnTo>
                    <a:pt x="2429" y="1458"/>
                  </a:lnTo>
                  <a:lnTo>
                    <a:pt x="2429" y="1458"/>
                  </a:lnTo>
                  <a:lnTo>
                    <a:pt x="2429" y="1166"/>
                  </a:lnTo>
                  <a:lnTo>
                    <a:pt x="2526" y="875"/>
                  </a:lnTo>
                  <a:lnTo>
                    <a:pt x="2721" y="778"/>
                  </a:lnTo>
                  <a:lnTo>
                    <a:pt x="2721" y="778"/>
                  </a:lnTo>
                  <a:lnTo>
                    <a:pt x="3012" y="681"/>
                  </a:lnTo>
                  <a:lnTo>
                    <a:pt x="3206" y="681"/>
                  </a:lnTo>
                  <a:lnTo>
                    <a:pt x="3498" y="875"/>
                  </a:lnTo>
                  <a:lnTo>
                    <a:pt x="3498" y="875"/>
                  </a:lnTo>
                  <a:lnTo>
                    <a:pt x="3886" y="972"/>
                  </a:lnTo>
                  <a:lnTo>
                    <a:pt x="4177" y="875"/>
                  </a:lnTo>
                  <a:lnTo>
                    <a:pt x="4566" y="778"/>
                  </a:lnTo>
                  <a:lnTo>
                    <a:pt x="4760" y="486"/>
                  </a:lnTo>
                  <a:lnTo>
                    <a:pt x="4760" y="486"/>
                  </a:lnTo>
                  <a:lnTo>
                    <a:pt x="4954" y="195"/>
                  </a:lnTo>
                  <a:lnTo>
                    <a:pt x="5149" y="98"/>
                  </a:lnTo>
                  <a:lnTo>
                    <a:pt x="5440" y="1"/>
                  </a:lnTo>
                  <a:lnTo>
                    <a:pt x="5440" y="1"/>
                  </a:lnTo>
                  <a:lnTo>
                    <a:pt x="5731" y="98"/>
                  </a:lnTo>
                  <a:lnTo>
                    <a:pt x="5829" y="195"/>
                  </a:lnTo>
                  <a:lnTo>
                    <a:pt x="6023" y="486"/>
                  </a:lnTo>
                  <a:lnTo>
                    <a:pt x="6023" y="486"/>
                  </a:lnTo>
                  <a:lnTo>
                    <a:pt x="6314" y="778"/>
                  </a:lnTo>
                  <a:lnTo>
                    <a:pt x="6606" y="875"/>
                  </a:lnTo>
                  <a:lnTo>
                    <a:pt x="6994" y="972"/>
                  </a:lnTo>
                  <a:lnTo>
                    <a:pt x="7286" y="875"/>
                  </a:lnTo>
                  <a:lnTo>
                    <a:pt x="7286" y="875"/>
                  </a:lnTo>
                  <a:lnTo>
                    <a:pt x="7577" y="681"/>
                  </a:lnTo>
                  <a:lnTo>
                    <a:pt x="7868" y="681"/>
                  </a:lnTo>
                  <a:lnTo>
                    <a:pt x="8063" y="778"/>
                  </a:lnTo>
                  <a:lnTo>
                    <a:pt x="8063" y="778"/>
                  </a:lnTo>
                  <a:lnTo>
                    <a:pt x="8354" y="875"/>
                  </a:lnTo>
                  <a:lnTo>
                    <a:pt x="8354" y="1166"/>
                  </a:lnTo>
                  <a:lnTo>
                    <a:pt x="8451" y="1458"/>
                  </a:lnTo>
                  <a:lnTo>
                    <a:pt x="8451" y="1458"/>
                  </a:lnTo>
                  <a:lnTo>
                    <a:pt x="8548" y="1846"/>
                  </a:lnTo>
                  <a:lnTo>
                    <a:pt x="8742" y="2138"/>
                  </a:lnTo>
                  <a:lnTo>
                    <a:pt x="9034" y="2332"/>
                  </a:lnTo>
                  <a:lnTo>
                    <a:pt x="9325" y="2429"/>
                  </a:lnTo>
                  <a:lnTo>
                    <a:pt x="9325" y="2429"/>
                  </a:lnTo>
                  <a:lnTo>
                    <a:pt x="9714" y="2429"/>
                  </a:lnTo>
                  <a:lnTo>
                    <a:pt x="9908" y="2526"/>
                  </a:lnTo>
                  <a:lnTo>
                    <a:pt x="10102" y="2720"/>
                  </a:lnTo>
                  <a:lnTo>
                    <a:pt x="10102" y="2720"/>
                  </a:lnTo>
                  <a:lnTo>
                    <a:pt x="10199" y="3012"/>
                  </a:lnTo>
                  <a:lnTo>
                    <a:pt x="10102" y="3206"/>
                  </a:lnTo>
                  <a:lnTo>
                    <a:pt x="10005" y="3497"/>
                  </a:lnTo>
                  <a:lnTo>
                    <a:pt x="10005" y="3497"/>
                  </a:lnTo>
                  <a:lnTo>
                    <a:pt x="9908" y="3886"/>
                  </a:lnTo>
                  <a:lnTo>
                    <a:pt x="9908" y="4177"/>
                  </a:lnTo>
                  <a:lnTo>
                    <a:pt x="10102" y="4469"/>
                  </a:lnTo>
                  <a:lnTo>
                    <a:pt x="10296" y="4760"/>
                  </a:lnTo>
                  <a:lnTo>
                    <a:pt x="10296" y="4760"/>
                  </a:lnTo>
                  <a:lnTo>
                    <a:pt x="10588" y="4954"/>
                  </a:lnTo>
                  <a:lnTo>
                    <a:pt x="10782" y="5149"/>
                  </a:lnTo>
                  <a:lnTo>
                    <a:pt x="10782" y="5440"/>
                  </a:lnTo>
                  <a:lnTo>
                    <a:pt x="10782" y="5440"/>
                  </a:lnTo>
                  <a:lnTo>
                    <a:pt x="10782" y="5634"/>
                  </a:lnTo>
                  <a:lnTo>
                    <a:pt x="10588" y="5828"/>
                  </a:lnTo>
                  <a:lnTo>
                    <a:pt x="10296" y="6023"/>
                  </a:lnTo>
                  <a:lnTo>
                    <a:pt x="10296" y="60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859178" y="3326972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h="7869" w="7869">
                  <a:moveTo>
                    <a:pt x="3983" y="1"/>
                  </a:move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621121" y="3204026"/>
              <a:ext cx="211932" cy="211932"/>
            </a:xfrm>
            <a:custGeom>
              <a:rect b="b" l="l" r="r" t="t"/>
              <a:pathLst>
                <a:path extrusionOk="0" fill="none" h="7869" w="7869">
                  <a:moveTo>
                    <a:pt x="3983" y="1"/>
                  </a:moveTo>
                  <a:lnTo>
                    <a:pt x="3983" y="1"/>
                  </a:lnTo>
                  <a:lnTo>
                    <a:pt x="3206" y="98"/>
                  </a:lnTo>
                  <a:lnTo>
                    <a:pt x="2429" y="292"/>
                  </a:lnTo>
                  <a:lnTo>
                    <a:pt x="1749" y="681"/>
                  </a:lnTo>
                  <a:lnTo>
                    <a:pt x="1166" y="1166"/>
                  </a:lnTo>
                  <a:lnTo>
                    <a:pt x="681" y="1749"/>
                  </a:lnTo>
                  <a:lnTo>
                    <a:pt x="292" y="2429"/>
                  </a:lnTo>
                  <a:lnTo>
                    <a:pt x="98" y="3109"/>
                  </a:lnTo>
                  <a:lnTo>
                    <a:pt x="1" y="3983"/>
                  </a:lnTo>
                  <a:lnTo>
                    <a:pt x="1" y="3983"/>
                  </a:lnTo>
                  <a:lnTo>
                    <a:pt x="98" y="4760"/>
                  </a:lnTo>
                  <a:lnTo>
                    <a:pt x="292" y="5440"/>
                  </a:lnTo>
                  <a:lnTo>
                    <a:pt x="681" y="6120"/>
                  </a:lnTo>
                  <a:lnTo>
                    <a:pt x="1166" y="6703"/>
                  </a:lnTo>
                  <a:lnTo>
                    <a:pt x="1749" y="7188"/>
                  </a:lnTo>
                  <a:lnTo>
                    <a:pt x="2429" y="7577"/>
                  </a:lnTo>
                  <a:lnTo>
                    <a:pt x="3206" y="7771"/>
                  </a:lnTo>
                  <a:lnTo>
                    <a:pt x="3983" y="7868"/>
                  </a:lnTo>
                  <a:lnTo>
                    <a:pt x="3983" y="7868"/>
                  </a:lnTo>
                  <a:lnTo>
                    <a:pt x="4663" y="7868"/>
                  </a:lnTo>
                  <a:lnTo>
                    <a:pt x="5343" y="7674"/>
                  </a:lnTo>
                  <a:lnTo>
                    <a:pt x="6023" y="7285"/>
                  </a:lnTo>
                  <a:lnTo>
                    <a:pt x="6606" y="6897"/>
                  </a:lnTo>
                  <a:lnTo>
                    <a:pt x="6606" y="6897"/>
                  </a:lnTo>
                  <a:lnTo>
                    <a:pt x="7091" y="6411"/>
                  </a:lnTo>
                  <a:lnTo>
                    <a:pt x="7480" y="5828"/>
                  </a:lnTo>
                  <a:lnTo>
                    <a:pt x="7674" y="5148"/>
                  </a:lnTo>
                  <a:lnTo>
                    <a:pt x="7868" y="4469"/>
                  </a:lnTo>
                  <a:lnTo>
                    <a:pt x="7868" y="4469"/>
                  </a:lnTo>
                  <a:lnTo>
                    <a:pt x="7868" y="4371"/>
                  </a:lnTo>
                  <a:lnTo>
                    <a:pt x="7674" y="4274"/>
                  </a:lnTo>
                  <a:lnTo>
                    <a:pt x="7674" y="4274"/>
                  </a:lnTo>
                  <a:lnTo>
                    <a:pt x="7577" y="4274"/>
                  </a:lnTo>
                  <a:lnTo>
                    <a:pt x="7480" y="4469"/>
                  </a:lnTo>
                  <a:lnTo>
                    <a:pt x="7480" y="4469"/>
                  </a:lnTo>
                  <a:lnTo>
                    <a:pt x="7285" y="5051"/>
                  </a:lnTo>
                  <a:lnTo>
                    <a:pt x="7091" y="5634"/>
                  </a:lnTo>
                  <a:lnTo>
                    <a:pt x="6703" y="6217"/>
                  </a:lnTo>
                  <a:lnTo>
                    <a:pt x="6314" y="6605"/>
                  </a:lnTo>
                  <a:lnTo>
                    <a:pt x="5829" y="6994"/>
                  </a:lnTo>
                  <a:lnTo>
                    <a:pt x="5246" y="7285"/>
                  </a:lnTo>
                  <a:lnTo>
                    <a:pt x="4566" y="7382"/>
                  </a:lnTo>
                  <a:lnTo>
                    <a:pt x="3983" y="7480"/>
                  </a:lnTo>
                  <a:lnTo>
                    <a:pt x="3983" y="7480"/>
                  </a:lnTo>
                  <a:lnTo>
                    <a:pt x="3206" y="7382"/>
                  </a:lnTo>
                  <a:lnTo>
                    <a:pt x="2623" y="7188"/>
                  </a:lnTo>
                  <a:lnTo>
                    <a:pt x="1943" y="6897"/>
                  </a:lnTo>
                  <a:lnTo>
                    <a:pt x="1458" y="6411"/>
                  </a:lnTo>
                  <a:lnTo>
                    <a:pt x="1069" y="5925"/>
                  </a:lnTo>
                  <a:lnTo>
                    <a:pt x="681" y="5343"/>
                  </a:lnTo>
                  <a:lnTo>
                    <a:pt x="486" y="4663"/>
                  </a:lnTo>
                  <a:lnTo>
                    <a:pt x="389" y="3983"/>
                  </a:lnTo>
                  <a:lnTo>
                    <a:pt x="389" y="3983"/>
                  </a:lnTo>
                  <a:lnTo>
                    <a:pt x="486" y="3206"/>
                  </a:lnTo>
                  <a:lnTo>
                    <a:pt x="681" y="2526"/>
                  </a:lnTo>
                  <a:lnTo>
                    <a:pt x="1069" y="1943"/>
                  </a:lnTo>
                  <a:lnTo>
                    <a:pt x="1458" y="1458"/>
                  </a:lnTo>
                  <a:lnTo>
                    <a:pt x="1943" y="972"/>
                  </a:lnTo>
                  <a:lnTo>
                    <a:pt x="2623" y="681"/>
                  </a:lnTo>
                  <a:lnTo>
                    <a:pt x="3206" y="486"/>
                  </a:lnTo>
                  <a:lnTo>
                    <a:pt x="3983" y="389"/>
                  </a:lnTo>
                  <a:lnTo>
                    <a:pt x="3983" y="389"/>
                  </a:lnTo>
                  <a:lnTo>
                    <a:pt x="4663" y="486"/>
                  </a:lnTo>
                  <a:lnTo>
                    <a:pt x="5246" y="583"/>
                  </a:lnTo>
                  <a:lnTo>
                    <a:pt x="5829" y="875"/>
                  </a:lnTo>
                  <a:lnTo>
                    <a:pt x="6314" y="1263"/>
                  </a:lnTo>
                  <a:lnTo>
                    <a:pt x="6800" y="1749"/>
                  </a:lnTo>
                  <a:lnTo>
                    <a:pt x="7091" y="2332"/>
                  </a:lnTo>
                  <a:lnTo>
                    <a:pt x="7383" y="2915"/>
                  </a:lnTo>
                  <a:lnTo>
                    <a:pt x="7480" y="3497"/>
                  </a:lnTo>
                  <a:lnTo>
                    <a:pt x="7480" y="3497"/>
                  </a:lnTo>
                  <a:lnTo>
                    <a:pt x="7577" y="3692"/>
                  </a:lnTo>
                  <a:lnTo>
                    <a:pt x="7674" y="3692"/>
                  </a:lnTo>
                  <a:lnTo>
                    <a:pt x="7674" y="3692"/>
                  </a:lnTo>
                  <a:lnTo>
                    <a:pt x="7868" y="3692"/>
                  </a:lnTo>
                  <a:lnTo>
                    <a:pt x="7868" y="3497"/>
                  </a:lnTo>
                  <a:lnTo>
                    <a:pt x="7868" y="3497"/>
                  </a:lnTo>
                  <a:lnTo>
                    <a:pt x="7771" y="2817"/>
                  </a:lnTo>
                  <a:lnTo>
                    <a:pt x="7480" y="2138"/>
                  </a:lnTo>
                  <a:lnTo>
                    <a:pt x="7091" y="1555"/>
                  </a:lnTo>
                  <a:lnTo>
                    <a:pt x="6606" y="972"/>
                  </a:lnTo>
                  <a:lnTo>
                    <a:pt x="6023" y="583"/>
                  </a:lnTo>
                  <a:lnTo>
                    <a:pt x="5440" y="292"/>
                  </a:lnTo>
                  <a:lnTo>
                    <a:pt x="4663" y="98"/>
                  </a:lnTo>
                  <a:lnTo>
                    <a:pt x="3983" y="1"/>
                  </a:lnTo>
                  <a:lnTo>
                    <a:pt x="398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1728394" y="3204026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h="4178" w="5246">
                  <a:moveTo>
                    <a:pt x="2623" y="389"/>
                  </a:moveTo>
                  <a:lnTo>
                    <a:pt x="3012" y="1166"/>
                  </a:lnTo>
                  <a:lnTo>
                    <a:pt x="3109" y="1555"/>
                  </a:lnTo>
                  <a:lnTo>
                    <a:pt x="3206" y="2041"/>
                  </a:lnTo>
                  <a:lnTo>
                    <a:pt x="2817" y="2429"/>
                  </a:lnTo>
                  <a:lnTo>
                    <a:pt x="2623" y="2818"/>
                  </a:lnTo>
                  <a:lnTo>
                    <a:pt x="2332" y="2429"/>
                  </a:lnTo>
                  <a:lnTo>
                    <a:pt x="1943" y="2041"/>
                  </a:lnTo>
                  <a:lnTo>
                    <a:pt x="2040" y="1555"/>
                  </a:lnTo>
                  <a:lnTo>
                    <a:pt x="2235" y="1166"/>
                  </a:lnTo>
                  <a:lnTo>
                    <a:pt x="2623" y="389"/>
                  </a:lnTo>
                  <a:close/>
                  <a:moveTo>
                    <a:pt x="389" y="1846"/>
                  </a:moveTo>
                  <a:lnTo>
                    <a:pt x="1166" y="2041"/>
                  </a:lnTo>
                  <a:lnTo>
                    <a:pt x="1749" y="2429"/>
                  </a:lnTo>
                  <a:lnTo>
                    <a:pt x="2040" y="2720"/>
                  </a:lnTo>
                  <a:lnTo>
                    <a:pt x="2235" y="3012"/>
                  </a:lnTo>
                  <a:lnTo>
                    <a:pt x="2332" y="3400"/>
                  </a:lnTo>
                  <a:lnTo>
                    <a:pt x="2429" y="3692"/>
                  </a:lnTo>
                  <a:lnTo>
                    <a:pt x="2429" y="3789"/>
                  </a:lnTo>
                  <a:lnTo>
                    <a:pt x="1846" y="3789"/>
                  </a:lnTo>
                  <a:lnTo>
                    <a:pt x="1555" y="3595"/>
                  </a:lnTo>
                  <a:lnTo>
                    <a:pt x="1263" y="3400"/>
                  </a:lnTo>
                  <a:lnTo>
                    <a:pt x="778" y="2915"/>
                  </a:lnTo>
                  <a:lnTo>
                    <a:pt x="583" y="2332"/>
                  </a:lnTo>
                  <a:lnTo>
                    <a:pt x="389" y="1846"/>
                  </a:lnTo>
                  <a:close/>
                  <a:moveTo>
                    <a:pt x="4760" y="1846"/>
                  </a:moveTo>
                  <a:lnTo>
                    <a:pt x="4663" y="2332"/>
                  </a:lnTo>
                  <a:lnTo>
                    <a:pt x="4371" y="2915"/>
                  </a:lnTo>
                  <a:lnTo>
                    <a:pt x="3983" y="3400"/>
                  </a:lnTo>
                  <a:lnTo>
                    <a:pt x="3691" y="3595"/>
                  </a:lnTo>
                  <a:lnTo>
                    <a:pt x="3303" y="3789"/>
                  </a:lnTo>
                  <a:lnTo>
                    <a:pt x="2817" y="3789"/>
                  </a:lnTo>
                  <a:lnTo>
                    <a:pt x="2817" y="3692"/>
                  </a:lnTo>
                  <a:lnTo>
                    <a:pt x="2817" y="3400"/>
                  </a:lnTo>
                  <a:lnTo>
                    <a:pt x="3012" y="3012"/>
                  </a:lnTo>
                  <a:lnTo>
                    <a:pt x="3206" y="2720"/>
                  </a:lnTo>
                  <a:lnTo>
                    <a:pt x="3400" y="2429"/>
                  </a:lnTo>
                  <a:lnTo>
                    <a:pt x="4080" y="2041"/>
                  </a:lnTo>
                  <a:lnTo>
                    <a:pt x="4760" y="1846"/>
                  </a:lnTo>
                  <a:close/>
                  <a:moveTo>
                    <a:pt x="2623" y="1"/>
                  </a:moveTo>
                  <a:lnTo>
                    <a:pt x="2429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657750" y="3248491"/>
              <a:ext cx="141288" cy="112524"/>
            </a:xfrm>
            <a:custGeom>
              <a:rect b="b" l="l" r="r" t="t"/>
              <a:pathLst>
                <a:path extrusionOk="0" fill="none" h="4178" w="5246">
                  <a:moveTo>
                    <a:pt x="5246" y="1749"/>
                  </a:moveTo>
                  <a:lnTo>
                    <a:pt x="5246" y="1749"/>
                  </a:lnTo>
                  <a:lnTo>
                    <a:pt x="5246" y="1652"/>
                  </a:lnTo>
                  <a:lnTo>
                    <a:pt x="5148" y="1555"/>
                  </a:lnTo>
                  <a:lnTo>
                    <a:pt x="5051" y="1458"/>
                  </a:lnTo>
                  <a:lnTo>
                    <a:pt x="4954" y="1458"/>
                  </a:lnTo>
                  <a:lnTo>
                    <a:pt x="4954" y="1458"/>
                  </a:lnTo>
                  <a:lnTo>
                    <a:pt x="4371" y="1555"/>
                  </a:lnTo>
                  <a:lnTo>
                    <a:pt x="3594" y="1846"/>
                  </a:lnTo>
                  <a:lnTo>
                    <a:pt x="3594" y="1846"/>
                  </a:lnTo>
                  <a:lnTo>
                    <a:pt x="3497" y="1361"/>
                  </a:lnTo>
                  <a:lnTo>
                    <a:pt x="3206" y="778"/>
                  </a:lnTo>
                  <a:lnTo>
                    <a:pt x="2817" y="98"/>
                  </a:lnTo>
                  <a:lnTo>
                    <a:pt x="2817" y="98"/>
                  </a:lnTo>
                  <a:lnTo>
                    <a:pt x="2720" y="98"/>
                  </a:lnTo>
                  <a:lnTo>
                    <a:pt x="2623" y="1"/>
                  </a:lnTo>
                  <a:lnTo>
                    <a:pt x="2429" y="98"/>
                  </a:lnTo>
                  <a:lnTo>
                    <a:pt x="2332" y="98"/>
                  </a:lnTo>
                  <a:lnTo>
                    <a:pt x="2332" y="98"/>
                  </a:lnTo>
                  <a:lnTo>
                    <a:pt x="1943" y="778"/>
                  </a:lnTo>
                  <a:lnTo>
                    <a:pt x="1749" y="1361"/>
                  </a:lnTo>
                  <a:lnTo>
                    <a:pt x="1652" y="1846"/>
                  </a:lnTo>
                  <a:lnTo>
                    <a:pt x="1652" y="1846"/>
                  </a:lnTo>
                  <a:lnTo>
                    <a:pt x="875" y="1555"/>
                  </a:lnTo>
                  <a:lnTo>
                    <a:pt x="292" y="1458"/>
                  </a:lnTo>
                  <a:lnTo>
                    <a:pt x="292" y="1458"/>
                  </a:lnTo>
                  <a:lnTo>
                    <a:pt x="195" y="1458"/>
                  </a:lnTo>
                  <a:lnTo>
                    <a:pt x="98" y="1555"/>
                  </a:lnTo>
                  <a:lnTo>
                    <a:pt x="1" y="1652"/>
                  </a:lnTo>
                  <a:lnTo>
                    <a:pt x="1" y="1749"/>
                  </a:lnTo>
                  <a:lnTo>
                    <a:pt x="1" y="1749"/>
                  </a:lnTo>
                  <a:lnTo>
                    <a:pt x="98" y="2332"/>
                  </a:lnTo>
                  <a:lnTo>
                    <a:pt x="389" y="2818"/>
                  </a:lnTo>
                  <a:lnTo>
                    <a:pt x="681" y="3303"/>
                  </a:lnTo>
                  <a:lnTo>
                    <a:pt x="1069" y="3789"/>
                  </a:lnTo>
                  <a:lnTo>
                    <a:pt x="389" y="3789"/>
                  </a:lnTo>
                  <a:lnTo>
                    <a:pt x="389" y="3789"/>
                  </a:lnTo>
                  <a:lnTo>
                    <a:pt x="195" y="3789"/>
                  </a:lnTo>
                  <a:lnTo>
                    <a:pt x="195" y="3886"/>
                  </a:lnTo>
                  <a:lnTo>
                    <a:pt x="195" y="3886"/>
                  </a:lnTo>
                  <a:lnTo>
                    <a:pt x="195" y="4080"/>
                  </a:lnTo>
                  <a:lnTo>
                    <a:pt x="389" y="4177"/>
                  </a:lnTo>
                  <a:lnTo>
                    <a:pt x="4857" y="4177"/>
                  </a:lnTo>
                  <a:lnTo>
                    <a:pt x="4857" y="4177"/>
                  </a:lnTo>
                  <a:lnTo>
                    <a:pt x="4954" y="4080"/>
                  </a:lnTo>
                  <a:lnTo>
                    <a:pt x="5051" y="3983"/>
                  </a:lnTo>
                  <a:lnTo>
                    <a:pt x="5051" y="3983"/>
                  </a:lnTo>
                  <a:lnTo>
                    <a:pt x="4954" y="3789"/>
                  </a:lnTo>
                  <a:lnTo>
                    <a:pt x="4857" y="3789"/>
                  </a:lnTo>
                  <a:lnTo>
                    <a:pt x="4177" y="3789"/>
                  </a:lnTo>
                  <a:lnTo>
                    <a:pt x="4177" y="3789"/>
                  </a:lnTo>
                  <a:lnTo>
                    <a:pt x="4566" y="3303"/>
                  </a:lnTo>
                  <a:lnTo>
                    <a:pt x="4857" y="2818"/>
                  </a:lnTo>
                  <a:lnTo>
                    <a:pt x="5051" y="2332"/>
                  </a:lnTo>
                  <a:lnTo>
                    <a:pt x="5246" y="1749"/>
                  </a:lnTo>
                  <a:lnTo>
                    <a:pt x="5246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710079" y="3258968"/>
              <a:ext cx="34016" cy="65419"/>
            </a:xfrm>
            <a:custGeom>
              <a:rect b="b" l="l" r="r" t="t"/>
              <a:pathLst>
                <a:path extrusionOk="0" fill="none" h="2429" w="1263">
                  <a:moveTo>
                    <a:pt x="680" y="0"/>
                  </a:moveTo>
                  <a:lnTo>
                    <a:pt x="680" y="0"/>
                  </a:lnTo>
                  <a:lnTo>
                    <a:pt x="1069" y="777"/>
                  </a:lnTo>
                  <a:lnTo>
                    <a:pt x="1166" y="1166"/>
                  </a:lnTo>
                  <a:lnTo>
                    <a:pt x="1263" y="1652"/>
                  </a:lnTo>
                  <a:lnTo>
                    <a:pt x="1263" y="1652"/>
                  </a:lnTo>
                  <a:lnTo>
                    <a:pt x="874" y="2040"/>
                  </a:lnTo>
                  <a:lnTo>
                    <a:pt x="680" y="2429"/>
                  </a:lnTo>
                  <a:lnTo>
                    <a:pt x="680" y="2429"/>
                  </a:lnTo>
                  <a:lnTo>
                    <a:pt x="389" y="2040"/>
                  </a:lnTo>
                  <a:lnTo>
                    <a:pt x="0" y="1652"/>
                  </a:lnTo>
                  <a:lnTo>
                    <a:pt x="0" y="1652"/>
                  </a:lnTo>
                  <a:lnTo>
                    <a:pt x="97" y="1166"/>
                  </a:lnTo>
                  <a:lnTo>
                    <a:pt x="292" y="777"/>
                  </a:lnTo>
                  <a:lnTo>
                    <a:pt x="680" y="0"/>
                  </a:lnTo>
                  <a:lnTo>
                    <a:pt x="6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668226" y="3298208"/>
              <a:ext cx="54942" cy="52330"/>
            </a:xfrm>
            <a:custGeom>
              <a:rect b="b" l="l" r="r" t="t"/>
              <a:pathLst>
                <a:path extrusionOk="0" fill="none" h="1943" w="2040">
                  <a:moveTo>
                    <a:pt x="0" y="0"/>
                  </a:moveTo>
                  <a:lnTo>
                    <a:pt x="0" y="0"/>
                  </a:lnTo>
                  <a:lnTo>
                    <a:pt x="777" y="195"/>
                  </a:lnTo>
                  <a:lnTo>
                    <a:pt x="1360" y="583"/>
                  </a:lnTo>
                  <a:lnTo>
                    <a:pt x="1651" y="874"/>
                  </a:lnTo>
                  <a:lnTo>
                    <a:pt x="1846" y="1166"/>
                  </a:lnTo>
                  <a:lnTo>
                    <a:pt x="1943" y="1554"/>
                  </a:lnTo>
                  <a:lnTo>
                    <a:pt x="2040" y="1846"/>
                  </a:lnTo>
                  <a:lnTo>
                    <a:pt x="2040" y="1943"/>
                  </a:lnTo>
                  <a:lnTo>
                    <a:pt x="1457" y="1943"/>
                  </a:lnTo>
                  <a:lnTo>
                    <a:pt x="1457" y="1943"/>
                  </a:lnTo>
                  <a:lnTo>
                    <a:pt x="1166" y="1749"/>
                  </a:lnTo>
                  <a:lnTo>
                    <a:pt x="874" y="1554"/>
                  </a:lnTo>
                  <a:lnTo>
                    <a:pt x="389" y="1069"/>
                  </a:lnTo>
                  <a:lnTo>
                    <a:pt x="194" y="4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733618" y="3298208"/>
              <a:ext cx="52330" cy="52330"/>
            </a:xfrm>
            <a:custGeom>
              <a:rect b="b" l="l" r="r" t="t"/>
              <a:pathLst>
                <a:path extrusionOk="0" fill="none" h="1943" w="1943">
                  <a:moveTo>
                    <a:pt x="0" y="1943"/>
                  </a:moveTo>
                  <a:lnTo>
                    <a:pt x="0" y="1846"/>
                  </a:lnTo>
                  <a:lnTo>
                    <a:pt x="0" y="1846"/>
                  </a:lnTo>
                  <a:lnTo>
                    <a:pt x="0" y="1554"/>
                  </a:lnTo>
                  <a:lnTo>
                    <a:pt x="195" y="1166"/>
                  </a:lnTo>
                  <a:lnTo>
                    <a:pt x="389" y="874"/>
                  </a:lnTo>
                  <a:lnTo>
                    <a:pt x="583" y="583"/>
                  </a:lnTo>
                  <a:lnTo>
                    <a:pt x="1263" y="195"/>
                  </a:lnTo>
                  <a:lnTo>
                    <a:pt x="1943" y="0"/>
                  </a:lnTo>
                  <a:lnTo>
                    <a:pt x="1943" y="0"/>
                  </a:lnTo>
                  <a:lnTo>
                    <a:pt x="1846" y="486"/>
                  </a:lnTo>
                  <a:lnTo>
                    <a:pt x="1554" y="1069"/>
                  </a:lnTo>
                  <a:lnTo>
                    <a:pt x="1166" y="1554"/>
                  </a:lnTo>
                  <a:lnTo>
                    <a:pt x="874" y="1749"/>
                  </a:lnTo>
                  <a:lnTo>
                    <a:pt x="486" y="1943"/>
                  </a:lnTo>
                  <a:lnTo>
                    <a:pt x="0" y="19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733618" y="3347899"/>
              <a:ext cx="27" cy="27"/>
            </a:xfrm>
            <a:custGeom>
              <a:rect b="b" l="l" r="r" t="t"/>
              <a:pathLst>
                <a:path extrusionOk="0" fill="none" h="1" w="1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5"/>
          <p:cNvGrpSpPr/>
          <p:nvPr/>
        </p:nvGrpSpPr>
        <p:grpSpPr>
          <a:xfrm>
            <a:off x="593731" y="3216934"/>
            <a:ext cx="3373614" cy="2938646"/>
            <a:chOff x="302354" y="3047898"/>
            <a:chExt cx="3373614" cy="2521395"/>
          </a:xfrm>
        </p:grpSpPr>
        <p:sp>
          <p:nvSpPr>
            <p:cNvPr id="335" name="Google Shape;335;p5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"/>
            <p:cNvSpPr txBox="1"/>
            <p:nvPr/>
          </p:nvSpPr>
          <p:spPr>
            <a:xfrm>
              <a:off x="372566" y="3558203"/>
              <a:ext cx="3303402" cy="1980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Adaptabilitate excelentă în climat excesiv continental, cu performanțe stabile în condiții dificile.</a:t>
              </a:r>
              <a:endParaRPr b="1" i="0" sz="1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Absorbție foarte bună a apei și a elementelor nutritive, susținând o dezvoltare viguroasă a plantei.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Eficiență ridicată a proceselor fiziologice</a:t>
              </a: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Flexibilitate în densități, potrivit atât pentru neirigat</a:t>
              </a: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cât și pentru irigat.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Recomandat pentru zone semi-aride și semi-umede din vestul și sud-estul țării.</a:t>
              </a:r>
              <a:endParaRPr b="1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5"/>
          <p:cNvSpPr txBox="1"/>
          <p:nvPr/>
        </p:nvSpPr>
        <p:spPr>
          <a:xfrm>
            <a:off x="832191" y="3291725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grpSp>
        <p:nvGrpSpPr>
          <p:cNvPr id="339" name="Google Shape;339;p5"/>
          <p:cNvGrpSpPr/>
          <p:nvPr/>
        </p:nvGrpSpPr>
        <p:grpSpPr>
          <a:xfrm>
            <a:off x="4401789" y="3242336"/>
            <a:ext cx="3331278" cy="2920803"/>
            <a:chOff x="302354" y="3047898"/>
            <a:chExt cx="3331278" cy="2521395"/>
          </a:xfrm>
        </p:grpSpPr>
        <p:sp>
          <p:nvSpPr>
            <p:cNvPr id="340" name="Google Shape;340;p5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5"/>
            <p:cNvSpPr txBox="1"/>
            <p:nvPr/>
          </p:nvSpPr>
          <p:spPr>
            <a:xfrm>
              <a:off x="330230" y="3595143"/>
              <a:ext cx="3303402" cy="1833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Hibrid semitardiv cu </a:t>
              </a: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potențial de producție excepțional</a:t>
              </a: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Adaptabilitate remarcabilă în zone afectate de secetă</a:t>
              </a: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susținută de o toleranță excelentă la stresul hidric.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Pierdere rapidă a apei la maturitate, facilitând o recoltare eficientă și sigură.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Rezistență bună la </a:t>
              </a:r>
              <a:r>
                <a:rPr b="1" i="1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Sorosporium</a:t>
              </a: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și </a:t>
              </a:r>
              <a:r>
                <a:rPr b="1" i="1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Fuzarium</a:t>
              </a: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oferind siguranță suplimentară în condiții variabile de cultură.</a:t>
              </a: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" name="Google Shape;343;p5"/>
          <p:cNvSpPr txBox="1"/>
          <p:nvPr/>
        </p:nvSpPr>
        <p:spPr>
          <a:xfrm>
            <a:off x="4718277" y="3314681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grpSp>
        <p:nvGrpSpPr>
          <p:cNvPr id="344" name="Google Shape;344;p5"/>
          <p:cNvGrpSpPr/>
          <p:nvPr/>
        </p:nvGrpSpPr>
        <p:grpSpPr>
          <a:xfrm>
            <a:off x="8176331" y="3225703"/>
            <a:ext cx="3373613" cy="2920809"/>
            <a:chOff x="302354" y="3047898"/>
            <a:chExt cx="3373613" cy="2521395"/>
          </a:xfrm>
        </p:grpSpPr>
        <p:sp>
          <p:nvSpPr>
            <p:cNvPr id="345" name="Google Shape;345;p5"/>
            <p:cNvSpPr/>
            <p:nvPr/>
          </p:nvSpPr>
          <p:spPr>
            <a:xfrm>
              <a:off x="302355" y="3197151"/>
              <a:ext cx="3303403" cy="23721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372565" y="3568542"/>
              <a:ext cx="3303402" cy="19926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Hibrid semitimpuriu cu </a:t>
              </a: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capacitate foarte bună de producție în condiții dificile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Absorbție excelentă a apei și a elementelor nutritive. 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Recomandat pentru semănatul timpuriu, oferind </a:t>
              </a:r>
              <a:r>
                <a:rPr b="1" i="0" lang="en-US" sz="12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flexibilitate și un start rapid al culturii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Performanță constantă în orice condiții de cultură, fiind potrivit în special pentru zonele semi‑aride și semi‑umede din vestul și sud‑estul țării..</a:t>
              </a: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302354" y="3047898"/>
              <a:ext cx="3303404" cy="425223"/>
            </a:xfrm>
            <a:prstGeom prst="rect">
              <a:avLst/>
            </a:prstGeom>
            <a:solidFill>
              <a:schemeClr val="accent6">
                <a:alpha val="94117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" name="Google Shape;348;p5"/>
          <p:cNvSpPr txBox="1"/>
          <p:nvPr/>
        </p:nvSpPr>
        <p:spPr>
          <a:xfrm>
            <a:off x="8476336" y="3294030"/>
            <a:ext cx="2821931" cy="34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CARACTERISTICI</a:t>
            </a:r>
            <a:endParaRPr/>
          </a:p>
        </p:txBody>
      </p:sp>
      <p:pic>
        <p:nvPicPr>
          <p:cNvPr id="349" name="Google Shape;3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878" y="1089489"/>
            <a:ext cx="2059913" cy="205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6950" y="981498"/>
            <a:ext cx="2244205" cy="224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1936" y="927629"/>
            <a:ext cx="2255103" cy="2255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5"/>
          <p:cNvGrpSpPr/>
          <p:nvPr/>
        </p:nvGrpSpPr>
        <p:grpSpPr>
          <a:xfrm>
            <a:off x="8398246" y="850956"/>
            <a:ext cx="1391259" cy="891169"/>
            <a:chOff x="2932718" y="1029115"/>
            <a:chExt cx="1391259" cy="891169"/>
          </a:xfrm>
        </p:grpSpPr>
        <p:sp>
          <p:nvSpPr>
            <p:cNvPr id="353" name="Google Shape;353;p5"/>
            <p:cNvSpPr/>
            <p:nvPr/>
          </p:nvSpPr>
          <p:spPr>
            <a:xfrm>
              <a:off x="2932718" y="1029115"/>
              <a:ext cx="1034627" cy="891169"/>
            </a:xfrm>
            <a:prstGeom prst="star8">
              <a:avLst>
                <a:gd fmla="val 37500" name="adj"/>
              </a:avLst>
            </a:prstGeom>
            <a:solidFill>
              <a:schemeClr val="accent6"/>
            </a:solidFill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5"/>
            <p:cNvSpPr txBox="1"/>
            <p:nvPr/>
          </p:nvSpPr>
          <p:spPr>
            <a:xfrm>
              <a:off x="2977334" y="1295030"/>
              <a:ext cx="13466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FAO 350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5"/>
          <p:cNvGrpSpPr/>
          <p:nvPr/>
        </p:nvGrpSpPr>
        <p:grpSpPr>
          <a:xfrm>
            <a:off x="4634337" y="895621"/>
            <a:ext cx="1382792" cy="891169"/>
            <a:chOff x="2932718" y="1029115"/>
            <a:chExt cx="1382792" cy="891169"/>
          </a:xfrm>
        </p:grpSpPr>
        <p:sp>
          <p:nvSpPr>
            <p:cNvPr id="356" name="Google Shape;356;p5"/>
            <p:cNvSpPr/>
            <p:nvPr/>
          </p:nvSpPr>
          <p:spPr>
            <a:xfrm>
              <a:off x="2932718" y="1029115"/>
              <a:ext cx="1034627" cy="891169"/>
            </a:xfrm>
            <a:prstGeom prst="star8">
              <a:avLst>
                <a:gd fmla="val 37500" name="adj"/>
              </a:avLst>
            </a:prstGeom>
            <a:solidFill>
              <a:schemeClr val="accent6"/>
            </a:solidFill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"/>
            <p:cNvSpPr txBox="1"/>
            <p:nvPr/>
          </p:nvSpPr>
          <p:spPr>
            <a:xfrm>
              <a:off x="2968867" y="1295030"/>
              <a:ext cx="13466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FAO 420</a:t>
              </a:r>
              <a:endParaRPr/>
            </a:p>
          </p:txBody>
        </p:sp>
      </p:grpSp>
      <p:grpSp>
        <p:nvGrpSpPr>
          <p:cNvPr id="358" name="Google Shape;358;p5"/>
          <p:cNvGrpSpPr/>
          <p:nvPr/>
        </p:nvGrpSpPr>
        <p:grpSpPr>
          <a:xfrm>
            <a:off x="843430" y="998109"/>
            <a:ext cx="1391259" cy="891169"/>
            <a:chOff x="2932718" y="1029115"/>
            <a:chExt cx="1391259" cy="891169"/>
          </a:xfrm>
        </p:grpSpPr>
        <p:sp>
          <p:nvSpPr>
            <p:cNvPr id="359" name="Google Shape;359;p5"/>
            <p:cNvSpPr/>
            <p:nvPr/>
          </p:nvSpPr>
          <p:spPr>
            <a:xfrm>
              <a:off x="2932718" y="1029115"/>
              <a:ext cx="1034627" cy="891169"/>
            </a:xfrm>
            <a:prstGeom prst="star8">
              <a:avLst>
                <a:gd fmla="val 37500" name="adj"/>
              </a:avLst>
            </a:prstGeom>
            <a:solidFill>
              <a:schemeClr val="accent6"/>
            </a:solidFill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"/>
            <p:cNvSpPr txBox="1"/>
            <p:nvPr/>
          </p:nvSpPr>
          <p:spPr>
            <a:xfrm>
              <a:off x="2977334" y="1295030"/>
              <a:ext cx="13466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FAO 360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120"/>
            <a:ext cx="12198100" cy="647220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"/>
          <p:cNvSpPr/>
          <p:nvPr/>
        </p:nvSpPr>
        <p:spPr>
          <a:xfrm>
            <a:off x="0" y="10969"/>
            <a:ext cx="12192000" cy="6306515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6"/>
          <p:cNvSpPr txBox="1"/>
          <p:nvPr/>
        </p:nvSpPr>
        <p:spPr>
          <a:xfrm>
            <a:off x="3552551" y="2191561"/>
            <a:ext cx="5086905" cy="92333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VĂ MULȚUMESC!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100YRS_BIN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023Bra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2024-08-02T13:39:32Z</dcterms:created>
  <dc:creator>Podlich, Dean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28e344-bb15-459b-97fd-14fa06bc1052_Enabled">
    <vt:lpwstr>true</vt:lpwstr>
  </property>
  <property fmtid="{D5CDD505-2E9C-101B-9397-08002B2CF9AE}" pid="3" name="MSIP_Label_0d28e344-bb15-459b-97fd-14fa06bc1052_SetDate">
    <vt:lpwstr>2024-08-02T13:40:46Z</vt:lpwstr>
  </property>
  <property fmtid="{D5CDD505-2E9C-101B-9397-08002B2CF9AE}" pid="4" name="MSIP_Label_0d28e344-bb15-459b-97fd-14fa06bc1052_Method">
    <vt:lpwstr>Standard</vt:lpwstr>
  </property>
  <property fmtid="{D5CDD505-2E9C-101B-9397-08002B2CF9AE}" pid="5" name="MSIP_Label_0d28e344-bb15-459b-97fd-14fa06bc1052_Name">
    <vt:lpwstr>Not Protected (Internal Use)</vt:lpwstr>
  </property>
  <property fmtid="{D5CDD505-2E9C-101B-9397-08002B2CF9AE}" pid="6" name="MSIP_Label_0d28e344-bb15-459b-97fd-14fa06bc1052_SiteId">
    <vt:lpwstr>3e20ecb2-9cb0-4df1-ad7b-914e31dcdda4</vt:lpwstr>
  </property>
  <property fmtid="{D5CDD505-2E9C-101B-9397-08002B2CF9AE}" pid="7" name="MSIP_Label_0d28e344-bb15-459b-97fd-14fa06bc1052_ActionId">
    <vt:lpwstr>32d62f33-9afa-4dde-b8d7-1184e7c386bb</vt:lpwstr>
  </property>
  <property fmtid="{D5CDD505-2E9C-101B-9397-08002B2CF9AE}" pid="8" name="MSIP_Label_0d28e344-bb15-459b-97fd-14fa06bc1052_ContentBits">
    <vt:lpwstr>2</vt:lpwstr>
  </property>
  <property fmtid="{D5CDD505-2E9C-101B-9397-08002B2CF9AE}" pid="9" name="ClassificationContentMarkingFooterLocations">
    <vt:lpwstr>2023Brand:3</vt:lpwstr>
  </property>
  <property fmtid="{D5CDD505-2E9C-101B-9397-08002B2CF9AE}" pid="10" name="ClassificationContentMarkingFooterText">
    <vt:lpwstr>---Internal Use---</vt:lpwstr>
  </property>
  <property fmtid="{D5CDD505-2E9C-101B-9397-08002B2CF9AE}" pid="11" name="ContentTypeId">
    <vt:lpwstr>0x01010095073C27A5F2184F9722AFCC21FAE19700EF13A1F48887D945BF70365045E11C37</vt:lpwstr>
  </property>
  <property fmtid="{D5CDD505-2E9C-101B-9397-08002B2CF9AE}" pid="12" name="MediaServiceImageTags">
    <vt:lpwstr/>
  </property>
</Properties>
</file>