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4.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5.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6.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3806" r:id="rId2"/>
    <p:sldId id="3843" r:id="rId3"/>
    <p:sldId id="3860" r:id="rId4"/>
    <p:sldId id="3863" r:id="rId5"/>
    <p:sldId id="3866" r:id="rId6"/>
    <p:sldId id="3862" r:id="rId7"/>
    <p:sldId id="3859" r:id="rId8"/>
  </p:sldIdLst>
  <p:sldSz cx="12192000" cy="6858000"/>
  <p:notesSz cx="6858000" cy="9144000"/>
  <p:defaultText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834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278BCEA-B8F8-4704-A5E6-14AAD2653DAB}" v="155" dt="2026-02-20T14:16:49.04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2887" autoAdjust="0"/>
  </p:normalViewPr>
  <p:slideViewPr>
    <p:cSldViewPr snapToGrid="0">
      <p:cViewPr varScale="1">
        <p:scale>
          <a:sx n="150" d="100"/>
          <a:sy n="150" d="100"/>
        </p:scale>
        <p:origin x="403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hai Niculae" userId="205d6bb7-6ae8-4a90-a2a7-03ed94aa51a3" providerId="ADAL" clId="{513FD979-E4CF-4CCD-A970-A54B823800EE}"/>
    <pc:docChg chg="custSel delSld modSld">
      <pc:chgData name="Mihai Niculae" userId="205d6bb7-6ae8-4a90-a2a7-03ed94aa51a3" providerId="ADAL" clId="{513FD979-E4CF-4CCD-A970-A54B823800EE}" dt="2026-02-20T14:19:23.784" v="3543" actId="20577"/>
      <pc:docMkLst>
        <pc:docMk/>
      </pc:docMkLst>
      <pc:sldChg chg="del">
        <pc:chgData name="Mihai Niculae" userId="205d6bb7-6ae8-4a90-a2a7-03ed94aa51a3" providerId="ADAL" clId="{513FD979-E4CF-4CCD-A970-A54B823800EE}" dt="2026-02-20T13:17:06.012" v="217" actId="47"/>
        <pc:sldMkLst>
          <pc:docMk/>
          <pc:sldMk cId="4037851899" sldId="269"/>
        </pc:sldMkLst>
      </pc:sldChg>
      <pc:sldChg chg="modSp mod">
        <pc:chgData name="Mihai Niculae" userId="205d6bb7-6ae8-4a90-a2a7-03ed94aa51a3" providerId="ADAL" clId="{513FD979-E4CF-4CCD-A970-A54B823800EE}" dt="2026-02-20T13:57:18.625" v="2844" actId="20577"/>
        <pc:sldMkLst>
          <pc:docMk/>
          <pc:sldMk cId="2417704591" sldId="3806"/>
        </pc:sldMkLst>
        <pc:spChg chg="mod">
          <ac:chgData name="Mihai Niculae" userId="205d6bb7-6ae8-4a90-a2a7-03ed94aa51a3" providerId="ADAL" clId="{513FD979-E4CF-4CCD-A970-A54B823800EE}" dt="2026-02-20T13:57:15.631" v="2842" actId="20577"/>
          <ac:spMkLst>
            <pc:docMk/>
            <pc:sldMk cId="2417704591" sldId="3806"/>
            <ac:spMk id="4" creationId="{793660E9-6CF7-4DEB-B2B2-1145852BA877}"/>
          </ac:spMkLst>
        </pc:spChg>
        <pc:spChg chg="mod">
          <ac:chgData name="Mihai Niculae" userId="205d6bb7-6ae8-4a90-a2a7-03ed94aa51a3" providerId="ADAL" clId="{513FD979-E4CF-4CCD-A970-A54B823800EE}" dt="2026-02-20T13:57:18.625" v="2844" actId="20577"/>
          <ac:spMkLst>
            <pc:docMk/>
            <pc:sldMk cId="2417704591" sldId="3806"/>
            <ac:spMk id="6" creationId="{E39075F7-1CD8-4FDE-87EB-79D05EDBB65B}"/>
          </ac:spMkLst>
        </pc:spChg>
      </pc:sldChg>
      <pc:sldChg chg="modSp del mod">
        <pc:chgData name="Mihai Niculae" userId="205d6bb7-6ae8-4a90-a2a7-03ed94aa51a3" providerId="ADAL" clId="{513FD979-E4CF-4CCD-A970-A54B823800EE}" dt="2026-02-20T13:57:04.576" v="2822" actId="47"/>
        <pc:sldMkLst>
          <pc:docMk/>
          <pc:sldMk cId="2627325665" sldId="3817"/>
        </pc:sldMkLst>
        <pc:spChg chg="mod">
          <ac:chgData name="Mihai Niculae" userId="205d6bb7-6ae8-4a90-a2a7-03ed94aa51a3" providerId="ADAL" clId="{513FD979-E4CF-4CCD-A970-A54B823800EE}" dt="2026-02-20T13:57:02.270" v="2821" actId="6549"/>
          <ac:spMkLst>
            <pc:docMk/>
            <pc:sldMk cId="2627325665" sldId="3817"/>
            <ac:spMk id="143" creationId="{659B3E47-8D4F-B95F-6377-1E9C4D969426}"/>
          </ac:spMkLst>
        </pc:spChg>
      </pc:sldChg>
      <pc:sldChg chg="modSp mod">
        <pc:chgData name="Mihai Niculae" userId="205d6bb7-6ae8-4a90-a2a7-03ed94aa51a3" providerId="ADAL" clId="{513FD979-E4CF-4CCD-A970-A54B823800EE}" dt="2026-02-18T15:39:44.724" v="7" actId="20577"/>
        <pc:sldMkLst>
          <pc:docMk/>
          <pc:sldMk cId="3690992891" sldId="3843"/>
        </pc:sldMkLst>
        <pc:spChg chg="mod">
          <ac:chgData name="Mihai Niculae" userId="205d6bb7-6ae8-4a90-a2a7-03ed94aa51a3" providerId="ADAL" clId="{513FD979-E4CF-4CCD-A970-A54B823800EE}" dt="2026-02-18T15:39:39.220" v="3" actId="20577"/>
          <ac:spMkLst>
            <pc:docMk/>
            <pc:sldMk cId="3690992891" sldId="3843"/>
            <ac:spMk id="19" creationId="{C01C08F0-FD9F-49CA-B744-268A2882A6AE}"/>
          </ac:spMkLst>
        </pc:spChg>
        <pc:spChg chg="mod">
          <ac:chgData name="Mihai Niculae" userId="205d6bb7-6ae8-4a90-a2a7-03ed94aa51a3" providerId="ADAL" clId="{513FD979-E4CF-4CCD-A970-A54B823800EE}" dt="2026-02-18T15:39:41.735" v="5" actId="20577"/>
          <ac:spMkLst>
            <pc:docMk/>
            <pc:sldMk cId="3690992891" sldId="3843"/>
            <ac:spMk id="20" creationId="{F68EB3DF-A144-4866-B979-2F02B807F86B}"/>
          </ac:spMkLst>
        </pc:spChg>
        <pc:spChg chg="mod">
          <ac:chgData name="Mihai Niculae" userId="205d6bb7-6ae8-4a90-a2a7-03ed94aa51a3" providerId="ADAL" clId="{513FD979-E4CF-4CCD-A970-A54B823800EE}" dt="2026-02-18T15:39:44.724" v="7" actId="20577"/>
          <ac:spMkLst>
            <pc:docMk/>
            <pc:sldMk cId="3690992891" sldId="3843"/>
            <ac:spMk id="21" creationId="{9309506D-FFBA-4430-A8A5-EFFF14BEE6F3}"/>
          </ac:spMkLst>
        </pc:spChg>
      </pc:sldChg>
      <pc:sldChg chg="addSp delSp modSp mod">
        <pc:chgData name="Mihai Niculae" userId="205d6bb7-6ae8-4a90-a2a7-03ed94aa51a3" providerId="ADAL" clId="{513FD979-E4CF-4CCD-A970-A54B823800EE}" dt="2026-02-20T14:16:49.043" v="3511" actId="20577"/>
        <pc:sldMkLst>
          <pc:docMk/>
          <pc:sldMk cId="1931649952" sldId="3860"/>
        </pc:sldMkLst>
        <pc:spChg chg="mod">
          <ac:chgData name="Mihai Niculae" userId="205d6bb7-6ae8-4a90-a2a7-03ed94aa51a3" providerId="ADAL" clId="{513FD979-E4CF-4CCD-A970-A54B823800EE}" dt="2026-02-20T14:14:44.433" v="3505" actId="20577"/>
          <ac:spMkLst>
            <pc:docMk/>
            <pc:sldMk cId="1931649952" sldId="3860"/>
            <ac:spMk id="11" creationId="{5AA19E0D-1CBF-B08D-5645-65BFA87333A5}"/>
          </ac:spMkLst>
        </pc:spChg>
        <pc:graphicFrameChg chg="add del mod">
          <ac:chgData name="Mihai Niculae" userId="205d6bb7-6ae8-4a90-a2a7-03ed94aa51a3" providerId="ADAL" clId="{513FD979-E4CF-4CCD-A970-A54B823800EE}" dt="2026-02-20T14:09:47.754" v="2985" actId="478"/>
          <ac:graphicFrameMkLst>
            <pc:docMk/>
            <pc:sldMk cId="1931649952" sldId="3860"/>
            <ac:graphicFrameMk id="3" creationId="{423F82D1-B502-9857-2ED5-E3FA1AFFDD65}"/>
          </ac:graphicFrameMkLst>
        </pc:graphicFrameChg>
        <pc:graphicFrameChg chg="add mod">
          <ac:chgData name="Mihai Niculae" userId="205d6bb7-6ae8-4a90-a2a7-03ed94aa51a3" providerId="ADAL" clId="{513FD979-E4CF-4CCD-A970-A54B823800EE}" dt="2026-02-20T14:16:49.043" v="3511" actId="20577"/>
          <ac:graphicFrameMkLst>
            <pc:docMk/>
            <pc:sldMk cId="1931649952" sldId="3860"/>
            <ac:graphicFrameMk id="5" creationId="{423F82D1-B502-9857-2ED5-E3FA1AFFDD65}"/>
          </ac:graphicFrameMkLst>
        </pc:graphicFrameChg>
        <pc:graphicFrameChg chg="del">
          <ac:chgData name="Mihai Niculae" userId="205d6bb7-6ae8-4a90-a2a7-03ed94aa51a3" providerId="ADAL" clId="{513FD979-E4CF-4CCD-A970-A54B823800EE}" dt="2026-02-20T14:04:36.883" v="2845" actId="478"/>
          <ac:graphicFrameMkLst>
            <pc:docMk/>
            <pc:sldMk cId="1931649952" sldId="3860"/>
            <ac:graphicFrameMk id="7" creationId="{C8AAD578-076A-E402-8352-C857B54CCB59}"/>
          </ac:graphicFrameMkLst>
        </pc:graphicFrameChg>
      </pc:sldChg>
      <pc:sldChg chg="del">
        <pc:chgData name="Mihai Niculae" userId="205d6bb7-6ae8-4a90-a2a7-03ed94aa51a3" providerId="ADAL" clId="{513FD979-E4CF-4CCD-A970-A54B823800EE}" dt="2026-02-20T13:46:20.123" v="2125" actId="47"/>
        <pc:sldMkLst>
          <pc:docMk/>
          <pc:sldMk cId="2740480937" sldId="3861"/>
        </pc:sldMkLst>
      </pc:sldChg>
      <pc:sldChg chg="addSp delSp modSp mod">
        <pc:chgData name="Mihai Niculae" userId="205d6bb7-6ae8-4a90-a2a7-03ed94aa51a3" providerId="ADAL" clId="{513FD979-E4CF-4CCD-A970-A54B823800EE}" dt="2026-02-20T14:19:23.784" v="3543" actId="20577"/>
        <pc:sldMkLst>
          <pc:docMk/>
          <pc:sldMk cId="287405234" sldId="3862"/>
        </pc:sldMkLst>
        <pc:spChg chg="mod">
          <ac:chgData name="Mihai Niculae" userId="205d6bb7-6ae8-4a90-a2a7-03ed94aa51a3" providerId="ADAL" clId="{513FD979-E4CF-4CCD-A970-A54B823800EE}" dt="2026-02-20T14:19:23.784" v="3543" actId="20577"/>
          <ac:spMkLst>
            <pc:docMk/>
            <pc:sldMk cId="287405234" sldId="3862"/>
            <ac:spMk id="2" creationId="{A8431B90-37E2-4D29-AA2A-FAE3FCE33B1A}"/>
          </ac:spMkLst>
        </pc:spChg>
        <pc:spChg chg="mod">
          <ac:chgData name="Mihai Niculae" userId="205d6bb7-6ae8-4a90-a2a7-03ed94aa51a3" providerId="ADAL" clId="{513FD979-E4CF-4CCD-A970-A54B823800EE}" dt="2026-02-20T13:45:07.470" v="2124" actId="20577"/>
          <ac:spMkLst>
            <pc:docMk/>
            <pc:sldMk cId="287405234" sldId="3862"/>
            <ac:spMk id="6" creationId="{CA0C8CF8-5497-FF65-0384-43D195317E5B}"/>
          </ac:spMkLst>
        </pc:spChg>
        <pc:grpChg chg="mod">
          <ac:chgData name="Mihai Niculae" userId="205d6bb7-6ae8-4a90-a2a7-03ed94aa51a3" providerId="ADAL" clId="{513FD979-E4CF-4CCD-A970-A54B823800EE}" dt="2026-02-18T16:33:41.754" v="15" actId="14100"/>
          <ac:grpSpMkLst>
            <pc:docMk/>
            <pc:sldMk cId="287405234" sldId="3862"/>
            <ac:grpSpMk id="8" creationId="{C2FBE432-7BF7-4C19-B5BE-8BB83624E856}"/>
          </ac:grpSpMkLst>
        </pc:grpChg>
        <pc:graphicFrameChg chg="add mod">
          <ac:chgData name="Mihai Niculae" userId="205d6bb7-6ae8-4a90-a2a7-03ed94aa51a3" providerId="ADAL" clId="{513FD979-E4CF-4CCD-A970-A54B823800EE}" dt="2026-02-18T16:40:12.237" v="71" actId="255"/>
          <ac:graphicFrameMkLst>
            <pc:docMk/>
            <pc:sldMk cId="287405234" sldId="3862"/>
            <ac:graphicFrameMk id="11" creationId="{66EA0AAD-05D0-4DAC-2D93-7796A00DF344}"/>
          </ac:graphicFrameMkLst>
        </pc:graphicFrameChg>
        <pc:graphicFrameChg chg="add mod">
          <ac:chgData name="Mihai Niculae" userId="205d6bb7-6ae8-4a90-a2a7-03ed94aa51a3" providerId="ADAL" clId="{513FD979-E4CF-4CCD-A970-A54B823800EE}" dt="2026-02-20T13:38:25.129" v="1632" actId="20577"/>
          <ac:graphicFrameMkLst>
            <pc:docMk/>
            <pc:sldMk cId="287405234" sldId="3862"/>
            <ac:graphicFrameMk id="12" creationId="{6A3E18D6-A87D-6D72-2948-CE0664747ADC}"/>
          </ac:graphicFrameMkLst>
        </pc:graphicFrameChg>
      </pc:sldChg>
      <pc:sldChg chg="addSp delSp modSp mod">
        <pc:chgData name="Mihai Niculae" userId="205d6bb7-6ae8-4a90-a2a7-03ed94aa51a3" providerId="ADAL" clId="{513FD979-E4CF-4CCD-A970-A54B823800EE}" dt="2026-02-20T14:18:11.174" v="3542" actId="20577"/>
        <pc:sldMkLst>
          <pc:docMk/>
          <pc:sldMk cId="4048406914" sldId="3863"/>
        </pc:sldMkLst>
        <pc:spChg chg="mod">
          <ac:chgData name="Mihai Niculae" userId="205d6bb7-6ae8-4a90-a2a7-03ed94aa51a3" providerId="ADAL" clId="{513FD979-E4CF-4CCD-A970-A54B823800EE}" dt="2026-02-20T14:18:11.174" v="3542" actId="20577"/>
          <ac:spMkLst>
            <pc:docMk/>
            <pc:sldMk cId="4048406914" sldId="3863"/>
            <ac:spMk id="6" creationId="{CA0C8CF8-5497-FF65-0384-43D195317E5B}"/>
          </ac:spMkLst>
        </pc:spChg>
        <pc:graphicFrameChg chg="add mod">
          <ac:chgData name="Mihai Niculae" userId="205d6bb7-6ae8-4a90-a2a7-03ed94aa51a3" providerId="ADAL" clId="{513FD979-E4CF-4CCD-A970-A54B823800EE}" dt="2026-02-20T14:17:29.294" v="3533" actId="1038"/>
          <ac:graphicFrameMkLst>
            <pc:docMk/>
            <pc:sldMk cId="4048406914" sldId="3863"/>
            <ac:graphicFrameMk id="3" creationId="{017096BE-1BA3-927B-C3CD-962CA98D245B}"/>
          </ac:graphicFrameMkLst>
        </pc:graphicFrameChg>
        <pc:graphicFrameChg chg="del">
          <ac:chgData name="Mihai Niculae" userId="205d6bb7-6ae8-4a90-a2a7-03ed94aa51a3" providerId="ADAL" clId="{513FD979-E4CF-4CCD-A970-A54B823800EE}" dt="2026-02-20T13:15:25.303" v="208" actId="478"/>
          <ac:graphicFrameMkLst>
            <pc:docMk/>
            <pc:sldMk cId="4048406914" sldId="3863"/>
            <ac:graphicFrameMk id="5" creationId="{5F887B56-4FF2-1F67-8071-308ABC064007}"/>
          </ac:graphicFrameMkLst>
        </pc:graphicFrameChg>
        <pc:graphicFrameChg chg="del">
          <ac:chgData name="Mihai Niculae" userId="205d6bb7-6ae8-4a90-a2a7-03ed94aa51a3" providerId="ADAL" clId="{513FD979-E4CF-4CCD-A970-A54B823800EE}" dt="2026-02-20T13:10:41.639" v="121" actId="478"/>
          <ac:graphicFrameMkLst>
            <pc:docMk/>
            <pc:sldMk cId="4048406914" sldId="3863"/>
            <ac:graphicFrameMk id="7" creationId="{D099D3E3-3F1B-4116-37B8-D81F4E7ACD71}"/>
          </ac:graphicFrameMkLst>
        </pc:graphicFrameChg>
        <pc:graphicFrameChg chg="del">
          <ac:chgData name="Mihai Niculae" userId="205d6bb7-6ae8-4a90-a2a7-03ed94aa51a3" providerId="ADAL" clId="{513FD979-E4CF-4CCD-A970-A54B823800EE}" dt="2026-02-20T13:08:47.627" v="92" actId="478"/>
          <ac:graphicFrameMkLst>
            <pc:docMk/>
            <pc:sldMk cId="4048406914" sldId="3863"/>
            <ac:graphicFrameMk id="9" creationId="{017096BE-1BA3-927B-C3CD-962CA98D245B}"/>
          </ac:graphicFrameMkLst>
        </pc:graphicFrameChg>
        <pc:graphicFrameChg chg="add del mod">
          <ac:chgData name="Mihai Niculae" userId="205d6bb7-6ae8-4a90-a2a7-03ed94aa51a3" providerId="ADAL" clId="{513FD979-E4CF-4CCD-A970-A54B823800EE}" dt="2026-02-20T13:12:36.391" v="125" actId="478"/>
          <ac:graphicFrameMkLst>
            <pc:docMk/>
            <pc:sldMk cId="4048406914" sldId="3863"/>
            <ac:graphicFrameMk id="10" creationId="{D099D3E3-3F1B-4116-37B8-D81F4E7ACD71}"/>
          </ac:graphicFrameMkLst>
        </pc:graphicFrameChg>
        <pc:graphicFrameChg chg="add mod">
          <ac:chgData name="Mihai Niculae" userId="205d6bb7-6ae8-4a90-a2a7-03ed94aa51a3" providerId="ADAL" clId="{513FD979-E4CF-4CCD-A970-A54B823800EE}" dt="2026-02-20T13:16:58.870" v="216" actId="1076"/>
          <ac:graphicFrameMkLst>
            <pc:docMk/>
            <pc:sldMk cId="4048406914" sldId="3863"/>
            <ac:graphicFrameMk id="11" creationId="{D099D3E3-3F1B-4116-37B8-D81F4E7ACD71}"/>
          </ac:graphicFrameMkLst>
        </pc:graphicFrameChg>
        <pc:graphicFrameChg chg="add mod">
          <ac:chgData name="Mihai Niculae" userId="205d6bb7-6ae8-4a90-a2a7-03ed94aa51a3" providerId="ADAL" clId="{513FD979-E4CF-4CCD-A970-A54B823800EE}" dt="2026-02-20T13:16:36.345" v="215"/>
          <ac:graphicFrameMkLst>
            <pc:docMk/>
            <pc:sldMk cId="4048406914" sldId="3863"/>
            <ac:graphicFrameMk id="12" creationId="{5F887B56-4FF2-1F67-8071-308ABC064007}"/>
          </ac:graphicFrameMkLst>
        </pc:graphicFrameChg>
      </pc:sldChg>
      <pc:sldChg chg="addSp delSp modSp mod">
        <pc:chgData name="Mihai Niculae" userId="205d6bb7-6ae8-4a90-a2a7-03ed94aa51a3" providerId="ADAL" clId="{513FD979-E4CF-4CCD-A970-A54B823800EE}" dt="2026-02-20T13:54:12.459" v="2820" actId="20577"/>
        <pc:sldMkLst>
          <pc:docMk/>
          <pc:sldMk cId="1397562450" sldId="3866"/>
        </pc:sldMkLst>
        <pc:spChg chg="mod">
          <ac:chgData name="Mihai Niculae" userId="205d6bb7-6ae8-4a90-a2a7-03ed94aa51a3" providerId="ADAL" clId="{513FD979-E4CF-4CCD-A970-A54B823800EE}" dt="2026-02-20T09:14:03.592" v="90" actId="20577"/>
          <ac:spMkLst>
            <pc:docMk/>
            <pc:sldMk cId="1397562450" sldId="3866"/>
            <ac:spMk id="2" creationId="{A8431B90-37E2-4D29-AA2A-FAE3FCE33B1A}"/>
          </ac:spMkLst>
        </pc:spChg>
        <pc:spChg chg="mod">
          <ac:chgData name="Mihai Niculae" userId="205d6bb7-6ae8-4a90-a2a7-03ed94aa51a3" providerId="ADAL" clId="{513FD979-E4CF-4CCD-A970-A54B823800EE}" dt="2026-02-20T13:54:12.459" v="2820" actId="20577"/>
          <ac:spMkLst>
            <pc:docMk/>
            <pc:sldMk cId="1397562450" sldId="3866"/>
            <ac:spMk id="6" creationId="{CA0C8CF8-5497-FF65-0384-43D195317E5B}"/>
          </ac:spMkLst>
        </pc:spChg>
        <pc:graphicFrameChg chg="add mod">
          <ac:chgData name="Mihai Niculae" userId="205d6bb7-6ae8-4a90-a2a7-03ed94aa51a3" providerId="ADAL" clId="{513FD979-E4CF-4CCD-A970-A54B823800EE}" dt="2026-02-20T09:14:42.972" v="91" actId="14100"/>
          <ac:graphicFrameMkLst>
            <pc:docMk/>
            <pc:sldMk cId="1397562450" sldId="3866"/>
            <ac:graphicFrameMk id="3" creationId="{95D252B0-F576-E017-C467-D1FF17752A29}"/>
          </ac:graphicFrameMkLst>
        </pc:graphicFrameChg>
        <pc:graphicFrameChg chg="del">
          <ac:chgData name="Mihai Niculae" userId="205d6bb7-6ae8-4a90-a2a7-03ed94aa51a3" providerId="ADAL" clId="{513FD979-E4CF-4CCD-A970-A54B823800EE}" dt="2026-02-20T09:13:23.050" v="77" actId="478"/>
          <ac:graphicFrameMkLst>
            <pc:docMk/>
            <pc:sldMk cId="1397562450" sldId="3866"/>
            <ac:graphicFrameMk id="5" creationId="{547EF503-D3ED-2341-FBCC-603B597769F0}"/>
          </ac:graphicFrameMkLst>
        </pc:graphicFrameChg>
      </pc:sldChg>
      <pc:sldMasterChg chg="delSldLayout">
        <pc:chgData name="Mihai Niculae" userId="205d6bb7-6ae8-4a90-a2a7-03ed94aa51a3" providerId="ADAL" clId="{513FD979-E4CF-4CCD-A970-A54B823800EE}" dt="2026-02-20T13:57:04.576" v="2822" actId="47"/>
        <pc:sldMasterMkLst>
          <pc:docMk/>
          <pc:sldMasterMk cId="1615644936" sldId="2147483648"/>
        </pc:sldMasterMkLst>
        <pc:sldLayoutChg chg="del">
          <pc:chgData name="Mihai Niculae" userId="205d6bb7-6ae8-4a90-a2a7-03ed94aa51a3" providerId="ADAL" clId="{513FD979-E4CF-4CCD-A970-A54B823800EE}" dt="2026-02-20T13:57:04.576" v="2822" actId="47"/>
          <pc:sldLayoutMkLst>
            <pc:docMk/>
            <pc:sldMasterMk cId="1615644936" sldId="2147483648"/>
            <pc:sldLayoutMk cId="4021908821" sldId="2147483662"/>
          </pc:sldLayoutMkLst>
        </pc:sldLayoutChg>
        <pc:sldLayoutChg chg="del">
          <pc:chgData name="Mihai Niculae" userId="205d6bb7-6ae8-4a90-a2a7-03ed94aa51a3" providerId="ADAL" clId="{513FD979-E4CF-4CCD-A970-A54B823800EE}" dt="2026-02-20T13:17:06.012" v="217" actId="47"/>
          <pc:sldLayoutMkLst>
            <pc:docMk/>
            <pc:sldMasterMk cId="1615644936" sldId="2147483648"/>
            <pc:sldLayoutMk cId="103966726" sldId="2147483664"/>
          </pc:sldLayoutMkLst>
        </pc:sldLayoutChg>
      </pc:sldMaster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https://bungeltd-my.sharepoint.com/personal/mihai_niculae_bunge_com/Documents/Desktop/Prezentari%20si%20Contracte/Agri%20trade%20summit%202025/Agri%20Trade%20Excel%202026.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https://bungeltd-my.sharepoint.com/personal/mihai_niculae_bunge_com/Documents/Desktop/Prezentari%20si%20Contracte/Agri%20trade%20summit%202025/Agri%20Trade%20Excel%202026.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https://bungeltd-my.sharepoint.com/personal/mihai_niculae_bunge_com/Documents/Desktop/Prezentari%20si%20Contracte/Agri%20trade%20summit%202025/Agri%20Trade%20Excel%202026.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https://bungeltd-my.sharepoint.com/personal/mihai_niculae_bunge_com/Documents/Desktop/Prezentari%20si%20Contracte/Agri%20trade%20summit%202025/Agri%20Trade%20Excel%202026.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https://bungeltd-my.sharepoint.com/personal/mihai_niculae_bunge_com/Documents/Desktop/Prezentari%20si%20Contracte/Agri%20trade%20summit%202025/Agri%20Trade%20Excel%202026.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https://bungeltd-my.sharepoint.com/personal/mihai_niculae_bunge_com/Documents/Desktop/Prezentari%20si%20Contracte/Agri%20trade%20summit%202025/Agri%20Trade%20Excel%202026.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https://bungeltd-my.sharepoint.com/personal/mihai_niculae_bunge_com/Documents/Desktop/Prezentari%20si%20Contracte/Agri%20trade%20summit%202025/Agri%20Trade%20Excel%202026.xlsx" TargetMode="External"/><Relationship Id="rId2" Type="http://schemas.microsoft.com/office/2011/relationships/chartColorStyle" Target="colors7.xml"/><Relationship Id="rId1" Type="http://schemas.microsoft.com/office/2011/relationships/chartStyle" Target="style7.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400" b="0" i="0" u="none" strike="noStrike" kern="1200" spc="0" baseline="0" dirty="0" err="1">
                <a:solidFill>
                  <a:prstClr val="black">
                    <a:lumMod val="65000"/>
                    <a:lumOff val="35000"/>
                  </a:prstClr>
                </a:solidFill>
              </a:rPr>
              <a:t>Evolutie</a:t>
            </a:r>
            <a:r>
              <a:rPr lang="en-US" sz="1400" b="0" i="0" u="none" strike="noStrike" kern="1200" spc="0" baseline="0" dirty="0">
                <a:solidFill>
                  <a:prstClr val="black">
                    <a:lumMod val="65000"/>
                    <a:lumOff val="35000"/>
                  </a:prstClr>
                </a:solidFill>
              </a:rPr>
              <a:t> </a:t>
            </a:r>
            <a:r>
              <a:rPr lang="en-US" sz="1400" b="0" i="0" u="none" strike="noStrike" kern="1200" spc="0" baseline="0" dirty="0" err="1">
                <a:solidFill>
                  <a:prstClr val="black">
                    <a:lumMod val="65000"/>
                    <a:lumOff val="35000"/>
                  </a:prstClr>
                </a:solidFill>
              </a:rPr>
              <a:t>preturi</a:t>
            </a:r>
            <a:r>
              <a:rPr lang="en-US" sz="1400" b="0" i="0" u="none" strike="noStrike" kern="1200" spc="0" baseline="0" dirty="0">
                <a:solidFill>
                  <a:prstClr val="black">
                    <a:lumMod val="65000"/>
                    <a:lumOff val="35000"/>
                  </a:prstClr>
                </a:solidFill>
              </a:rPr>
              <a:t> </a:t>
            </a:r>
            <a:r>
              <a:rPr lang="en-US" sz="1400" b="0" i="0" u="none" strike="noStrike" kern="1200" spc="0" baseline="0" dirty="0" err="1">
                <a:solidFill>
                  <a:prstClr val="black">
                    <a:lumMod val="65000"/>
                    <a:lumOff val="35000"/>
                  </a:prstClr>
                </a:solidFill>
              </a:rPr>
              <a:t>uleiuri</a:t>
            </a:r>
            <a:r>
              <a:rPr lang="en-US" sz="1400" b="0" i="0" u="none" strike="noStrike" kern="1200" spc="0" baseline="0" dirty="0">
                <a:solidFill>
                  <a:prstClr val="black">
                    <a:lumMod val="65000"/>
                    <a:lumOff val="35000"/>
                  </a:prstClr>
                </a:solidFill>
              </a:rPr>
              <a:t> </a:t>
            </a:r>
            <a:r>
              <a:rPr lang="en-US" sz="1400" b="0" i="0" u="none" strike="noStrike" kern="1200" spc="0" baseline="0" dirty="0" err="1">
                <a:solidFill>
                  <a:prstClr val="black">
                    <a:lumMod val="65000"/>
                    <a:lumOff val="35000"/>
                  </a:prstClr>
                </a:solidFill>
              </a:rPr>
              <a:t>vegetale</a:t>
            </a:r>
            <a:r>
              <a:rPr lang="en-US" sz="1400" b="0" i="0" u="none" strike="noStrike" kern="1200" spc="0" baseline="0" dirty="0">
                <a:solidFill>
                  <a:prstClr val="black">
                    <a:lumMod val="65000"/>
                    <a:lumOff val="35000"/>
                  </a:prstClr>
                </a:solidFill>
              </a:rPr>
              <a:t> 2025 – 2026 (</a:t>
            </a:r>
            <a:r>
              <a:rPr lang="en-US" sz="1400" b="0" i="0" u="none" strike="noStrike" kern="1200" spc="0" baseline="0" dirty="0" err="1">
                <a:solidFill>
                  <a:prstClr val="black">
                    <a:lumMod val="65000"/>
                    <a:lumOff val="35000"/>
                  </a:prstClr>
                </a:solidFill>
              </a:rPr>
              <a:t>usd</a:t>
            </a:r>
            <a:r>
              <a:rPr lang="en-US" sz="1400" b="0" i="0" u="none" strike="noStrike" kern="1200" spc="0" baseline="0" dirty="0">
                <a:solidFill>
                  <a:prstClr val="black">
                    <a:lumMod val="65000"/>
                    <a:lumOff val="35000"/>
                  </a:prstClr>
                </a:solidFill>
              </a:rPr>
              <a:t>/</a:t>
            </a:r>
            <a:r>
              <a:rPr lang="en-US" sz="1400" b="0" i="0" u="none" strike="noStrike" kern="1200" spc="0" baseline="0" dirty="0" err="1">
                <a:solidFill>
                  <a:prstClr val="black">
                    <a:lumMod val="65000"/>
                    <a:lumOff val="35000"/>
                  </a:prstClr>
                </a:solidFill>
              </a:rPr>
              <a:t>tona</a:t>
            </a:r>
            <a:r>
              <a:rPr lang="en-US" sz="1400" b="0" i="0" u="none" strike="noStrike" kern="1200" spc="0" baseline="0" dirty="0">
                <a:solidFill>
                  <a:prstClr val="black">
                    <a:lumMod val="65000"/>
                    <a:lumOff val="35000"/>
                  </a:prstClr>
                </a:solidFill>
              </a:rPr>
              <a:t>)</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Sheet3!$B$1</c:f>
              <c:strCache>
                <c:ptCount val="1"/>
                <c:pt idx="0">
                  <c:v> Ulei floarea soarelui </c:v>
                </c:pt>
              </c:strCache>
            </c:strRef>
          </c:tx>
          <c:spPr>
            <a:ln w="28575" cap="rnd">
              <a:solidFill>
                <a:schemeClr val="accent2"/>
              </a:solidFill>
              <a:round/>
            </a:ln>
            <a:effectLst/>
          </c:spPr>
          <c:marker>
            <c:symbol val="none"/>
          </c:marker>
          <c:cat>
            <c:numRef>
              <c:f>Sheet3!$A$2:$A$52</c:f>
              <c:numCache>
                <c:formatCode>mm\/dd\/yyyy</c:formatCode>
                <c:ptCount val="51"/>
                <c:pt idx="0">
                  <c:v>46070</c:v>
                </c:pt>
                <c:pt idx="1">
                  <c:v>46063</c:v>
                </c:pt>
                <c:pt idx="2">
                  <c:v>46056</c:v>
                </c:pt>
                <c:pt idx="3">
                  <c:v>46049</c:v>
                </c:pt>
                <c:pt idx="4">
                  <c:v>46042</c:v>
                </c:pt>
                <c:pt idx="5">
                  <c:v>46035</c:v>
                </c:pt>
                <c:pt idx="6">
                  <c:v>46028</c:v>
                </c:pt>
                <c:pt idx="7">
                  <c:v>46021</c:v>
                </c:pt>
                <c:pt idx="8">
                  <c:v>46014</c:v>
                </c:pt>
                <c:pt idx="9">
                  <c:v>46007</c:v>
                </c:pt>
                <c:pt idx="10">
                  <c:v>46000</c:v>
                </c:pt>
                <c:pt idx="11">
                  <c:v>45993</c:v>
                </c:pt>
                <c:pt idx="12">
                  <c:v>45986</c:v>
                </c:pt>
                <c:pt idx="13">
                  <c:v>45979</c:v>
                </c:pt>
                <c:pt idx="14">
                  <c:v>45972</c:v>
                </c:pt>
                <c:pt idx="15">
                  <c:v>45965</c:v>
                </c:pt>
                <c:pt idx="16">
                  <c:v>45958</c:v>
                </c:pt>
                <c:pt idx="17">
                  <c:v>45951</c:v>
                </c:pt>
                <c:pt idx="18">
                  <c:v>45944</c:v>
                </c:pt>
                <c:pt idx="19">
                  <c:v>45937</c:v>
                </c:pt>
                <c:pt idx="20">
                  <c:v>45930</c:v>
                </c:pt>
                <c:pt idx="21">
                  <c:v>45923</c:v>
                </c:pt>
                <c:pt idx="22">
                  <c:v>45916</c:v>
                </c:pt>
                <c:pt idx="23">
                  <c:v>45909</c:v>
                </c:pt>
                <c:pt idx="24">
                  <c:v>45902</c:v>
                </c:pt>
                <c:pt idx="25">
                  <c:v>45895</c:v>
                </c:pt>
                <c:pt idx="26">
                  <c:v>45888</c:v>
                </c:pt>
                <c:pt idx="27">
                  <c:v>45881</c:v>
                </c:pt>
                <c:pt idx="28">
                  <c:v>45874</c:v>
                </c:pt>
                <c:pt idx="29">
                  <c:v>45867</c:v>
                </c:pt>
                <c:pt idx="30">
                  <c:v>45860</c:v>
                </c:pt>
                <c:pt idx="31">
                  <c:v>45853</c:v>
                </c:pt>
                <c:pt idx="32">
                  <c:v>45846</c:v>
                </c:pt>
                <c:pt idx="33">
                  <c:v>45839</c:v>
                </c:pt>
                <c:pt idx="34">
                  <c:v>45832</c:v>
                </c:pt>
                <c:pt idx="35">
                  <c:v>45825</c:v>
                </c:pt>
                <c:pt idx="36">
                  <c:v>45818</c:v>
                </c:pt>
                <c:pt idx="37">
                  <c:v>45811</c:v>
                </c:pt>
                <c:pt idx="38">
                  <c:v>45804</c:v>
                </c:pt>
                <c:pt idx="39">
                  <c:v>45797</c:v>
                </c:pt>
                <c:pt idx="40">
                  <c:v>45790</c:v>
                </c:pt>
                <c:pt idx="41">
                  <c:v>45783</c:v>
                </c:pt>
                <c:pt idx="42">
                  <c:v>45776</c:v>
                </c:pt>
                <c:pt idx="43">
                  <c:v>45769</c:v>
                </c:pt>
                <c:pt idx="44">
                  <c:v>45762</c:v>
                </c:pt>
                <c:pt idx="45">
                  <c:v>45755</c:v>
                </c:pt>
                <c:pt idx="46">
                  <c:v>45748</c:v>
                </c:pt>
                <c:pt idx="47">
                  <c:v>45741</c:v>
                </c:pt>
                <c:pt idx="48">
                  <c:v>45734</c:v>
                </c:pt>
                <c:pt idx="49">
                  <c:v>45727</c:v>
                </c:pt>
                <c:pt idx="50">
                  <c:v>45720</c:v>
                </c:pt>
              </c:numCache>
            </c:numRef>
          </c:cat>
          <c:val>
            <c:numRef>
              <c:f>Sheet3!$B$2:$B$52</c:f>
              <c:numCache>
                <c:formatCode>_-* #,##0_-;\-* #,##0_-;_-* "-"??_-;_-@_-</c:formatCode>
                <c:ptCount val="51"/>
                <c:pt idx="0">
                  <c:v>1410</c:v>
                </c:pt>
                <c:pt idx="1">
                  <c:v>1435</c:v>
                </c:pt>
                <c:pt idx="2">
                  <c:v>1425</c:v>
                </c:pt>
                <c:pt idx="3">
                  <c:v>1440</c:v>
                </c:pt>
                <c:pt idx="4">
                  <c:v>1480</c:v>
                </c:pt>
                <c:pt idx="5">
                  <c:v>1500</c:v>
                </c:pt>
                <c:pt idx="6">
                  <c:v>1400</c:v>
                </c:pt>
                <c:pt idx="7">
                  <c:v>1365</c:v>
                </c:pt>
                <c:pt idx="8">
                  <c:v>1355</c:v>
                </c:pt>
                <c:pt idx="9">
                  <c:v>1340</c:v>
                </c:pt>
                <c:pt idx="10">
                  <c:v>1330</c:v>
                </c:pt>
                <c:pt idx="11">
                  <c:v>1350</c:v>
                </c:pt>
                <c:pt idx="12">
                  <c:v>1320</c:v>
                </c:pt>
                <c:pt idx="13">
                  <c:v>1325</c:v>
                </c:pt>
                <c:pt idx="14">
                  <c:v>1315</c:v>
                </c:pt>
                <c:pt idx="15">
                  <c:v>1317.5</c:v>
                </c:pt>
                <c:pt idx="16">
                  <c:v>1365</c:v>
                </c:pt>
                <c:pt idx="17">
                  <c:v>1380</c:v>
                </c:pt>
                <c:pt idx="18">
                  <c:v>1340</c:v>
                </c:pt>
                <c:pt idx="19">
                  <c:v>1340</c:v>
                </c:pt>
                <c:pt idx="20">
                  <c:v>1330</c:v>
                </c:pt>
                <c:pt idx="21">
                  <c:v>1290</c:v>
                </c:pt>
                <c:pt idx="22">
                  <c:v>1280</c:v>
                </c:pt>
                <c:pt idx="23">
                  <c:v>1255</c:v>
                </c:pt>
                <c:pt idx="24">
                  <c:v>1280</c:v>
                </c:pt>
                <c:pt idx="25">
                  <c:v>1340</c:v>
                </c:pt>
                <c:pt idx="26">
                  <c:v>1270</c:v>
                </c:pt>
                <c:pt idx="27">
                  <c:v>1245</c:v>
                </c:pt>
                <c:pt idx="28">
                  <c:v>1207.5</c:v>
                </c:pt>
                <c:pt idx="29">
                  <c:v>1245</c:v>
                </c:pt>
                <c:pt idx="30">
                  <c:v>1250</c:v>
                </c:pt>
                <c:pt idx="31">
                  <c:v>1220</c:v>
                </c:pt>
                <c:pt idx="32">
                  <c:v>1225</c:v>
                </c:pt>
                <c:pt idx="33">
                  <c:v>1195</c:v>
                </c:pt>
                <c:pt idx="34">
                  <c:v>1205</c:v>
                </c:pt>
                <c:pt idx="35">
                  <c:v>1215</c:v>
                </c:pt>
                <c:pt idx="36">
                  <c:v>1175</c:v>
                </c:pt>
                <c:pt idx="37">
                  <c:v>1190</c:v>
                </c:pt>
                <c:pt idx="38">
                  <c:v>1200</c:v>
                </c:pt>
                <c:pt idx="39">
                  <c:v>1195</c:v>
                </c:pt>
                <c:pt idx="40">
                  <c:v>1185</c:v>
                </c:pt>
                <c:pt idx="41">
                  <c:v>1170</c:v>
                </c:pt>
                <c:pt idx="42">
                  <c:v>1210</c:v>
                </c:pt>
                <c:pt idx="43">
                  <c:v>1215</c:v>
                </c:pt>
                <c:pt idx="44">
                  <c:v>1210</c:v>
                </c:pt>
                <c:pt idx="45">
                  <c:v>1210</c:v>
                </c:pt>
                <c:pt idx="46">
                  <c:v>1235</c:v>
                </c:pt>
                <c:pt idx="47">
                  <c:v>1230</c:v>
                </c:pt>
                <c:pt idx="48">
                  <c:v>1215</c:v>
                </c:pt>
                <c:pt idx="49">
                  <c:v>1210</c:v>
                </c:pt>
                <c:pt idx="50">
                  <c:v>1200</c:v>
                </c:pt>
              </c:numCache>
            </c:numRef>
          </c:val>
          <c:smooth val="0"/>
          <c:extLst>
            <c:ext xmlns:c16="http://schemas.microsoft.com/office/drawing/2014/chart" uri="{C3380CC4-5D6E-409C-BE32-E72D297353CC}">
              <c16:uniqueId val="{00000000-2E4E-42FA-B655-0753C17E9224}"/>
            </c:ext>
          </c:extLst>
        </c:ser>
        <c:ser>
          <c:idx val="1"/>
          <c:order val="1"/>
          <c:tx>
            <c:strRef>
              <c:f>Sheet3!$C$1</c:f>
              <c:strCache>
                <c:ptCount val="1"/>
                <c:pt idx="0">
                  <c:v> Ulei rapita </c:v>
                </c:pt>
              </c:strCache>
            </c:strRef>
          </c:tx>
          <c:spPr>
            <a:ln w="28575" cap="rnd">
              <a:solidFill>
                <a:schemeClr val="accent4"/>
              </a:solidFill>
              <a:round/>
            </a:ln>
            <a:effectLst/>
          </c:spPr>
          <c:marker>
            <c:symbol val="none"/>
          </c:marker>
          <c:cat>
            <c:numRef>
              <c:f>Sheet3!$A$2:$A$52</c:f>
              <c:numCache>
                <c:formatCode>mm\/dd\/yyyy</c:formatCode>
                <c:ptCount val="51"/>
                <c:pt idx="0">
                  <c:v>46070</c:v>
                </c:pt>
                <c:pt idx="1">
                  <c:v>46063</c:v>
                </c:pt>
                <c:pt idx="2">
                  <c:v>46056</c:v>
                </c:pt>
                <c:pt idx="3">
                  <c:v>46049</c:v>
                </c:pt>
                <c:pt idx="4">
                  <c:v>46042</c:v>
                </c:pt>
                <c:pt idx="5">
                  <c:v>46035</c:v>
                </c:pt>
                <c:pt idx="6">
                  <c:v>46028</c:v>
                </c:pt>
                <c:pt idx="7">
                  <c:v>46021</c:v>
                </c:pt>
                <c:pt idx="8">
                  <c:v>46014</c:v>
                </c:pt>
                <c:pt idx="9">
                  <c:v>46007</c:v>
                </c:pt>
                <c:pt idx="10">
                  <c:v>46000</c:v>
                </c:pt>
                <c:pt idx="11">
                  <c:v>45993</c:v>
                </c:pt>
                <c:pt idx="12">
                  <c:v>45986</c:v>
                </c:pt>
                <c:pt idx="13">
                  <c:v>45979</c:v>
                </c:pt>
                <c:pt idx="14">
                  <c:v>45972</c:v>
                </c:pt>
                <c:pt idx="15">
                  <c:v>45965</c:v>
                </c:pt>
                <c:pt idx="16">
                  <c:v>45958</c:v>
                </c:pt>
                <c:pt idx="17">
                  <c:v>45951</c:v>
                </c:pt>
                <c:pt idx="18">
                  <c:v>45944</c:v>
                </c:pt>
                <c:pt idx="19">
                  <c:v>45937</c:v>
                </c:pt>
                <c:pt idx="20">
                  <c:v>45930</c:v>
                </c:pt>
                <c:pt idx="21">
                  <c:v>45923</c:v>
                </c:pt>
                <c:pt idx="22">
                  <c:v>45916</c:v>
                </c:pt>
                <c:pt idx="23">
                  <c:v>45909</c:v>
                </c:pt>
                <c:pt idx="24">
                  <c:v>45902</c:v>
                </c:pt>
                <c:pt idx="25">
                  <c:v>45895</c:v>
                </c:pt>
                <c:pt idx="26">
                  <c:v>45888</c:v>
                </c:pt>
                <c:pt idx="27">
                  <c:v>45881</c:v>
                </c:pt>
                <c:pt idx="28">
                  <c:v>45874</c:v>
                </c:pt>
                <c:pt idx="29">
                  <c:v>45867</c:v>
                </c:pt>
                <c:pt idx="30">
                  <c:v>45860</c:v>
                </c:pt>
                <c:pt idx="31">
                  <c:v>45853</c:v>
                </c:pt>
                <c:pt idx="32">
                  <c:v>45846</c:v>
                </c:pt>
                <c:pt idx="33">
                  <c:v>45839</c:v>
                </c:pt>
                <c:pt idx="34">
                  <c:v>45832</c:v>
                </c:pt>
                <c:pt idx="35">
                  <c:v>45825</c:v>
                </c:pt>
                <c:pt idx="36">
                  <c:v>45818</c:v>
                </c:pt>
                <c:pt idx="37">
                  <c:v>45811</c:v>
                </c:pt>
                <c:pt idx="38">
                  <c:v>45804</c:v>
                </c:pt>
                <c:pt idx="39">
                  <c:v>45797</c:v>
                </c:pt>
                <c:pt idx="40">
                  <c:v>45790</c:v>
                </c:pt>
                <c:pt idx="41">
                  <c:v>45783</c:v>
                </c:pt>
                <c:pt idx="42">
                  <c:v>45776</c:v>
                </c:pt>
                <c:pt idx="43">
                  <c:v>45769</c:v>
                </c:pt>
                <c:pt idx="44">
                  <c:v>45762</c:v>
                </c:pt>
                <c:pt idx="45">
                  <c:v>45755</c:v>
                </c:pt>
                <c:pt idx="46">
                  <c:v>45748</c:v>
                </c:pt>
                <c:pt idx="47">
                  <c:v>45741</c:v>
                </c:pt>
                <c:pt idx="48">
                  <c:v>45734</c:v>
                </c:pt>
                <c:pt idx="49">
                  <c:v>45727</c:v>
                </c:pt>
                <c:pt idx="50">
                  <c:v>45720</c:v>
                </c:pt>
              </c:numCache>
            </c:numRef>
          </c:cat>
          <c:val>
            <c:numRef>
              <c:f>Sheet3!$C$2:$C$52</c:f>
              <c:numCache>
                <c:formatCode>_-* #,##0_-;\-* #,##0_-;_-* "-"??_-;_-@_-</c:formatCode>
                <c:ptCount val="51"/>
                <c:pt idx="0">
                  <c:v>1263.6081000000001</c:v>
                </c:pt>
                <c:pt idx="1">
                  <c:v>1270.8739</c:v>
                </c:pt>
                <c:pt idx="2">
                  <c:v>1236.1547499999999</c:v>
                </c:pt>
                <c:pt idx="3">
                  <c:v>1239.4231</c:v>
                </c:pt>
                <c:pt idx="4">
                  <c:v>1206.2248</c:v>
                </c:pt>
                <c:pt idx="5">
                  <c:v>1212.5987</c:v>
                </c:pt>
                <c:pt idx="6">
                  <c:v>1223.96685</c:v>
                </c:pt>
                <c:pt idx="7">
                  <c:v>1216.8495</c:v>
                </c:pt>
                <c:pt idx="8">
                  <c:v>1221.48</c:v>
                </c:pt>
                <c:pt idx="9">
                  <c:v>1254.0451</c:v>
                </c:pt>
                <c:pt idx="10">
                  <c:v>1241.2574999999999</c:v>
                </c:pt>
                <c:pt idx="11">
                  <c:v>1249.6158</c:v>
                </c:pt>
                <c:pt idx="12">
                  <c:v>1242.1344000000001</c:v>
                </c:pt>
                <c:pt idx="13">
                  <c:v>1257.8405</c:v>
                </c:pt>
                <c:pt idx="14">
                  <c:v>1238.097</c:v>
                </c:pt>
                <c:pt idx="15">
                  <c:v>1226.241</c:v>
                </c:pt>
                <c:pt idx="16">
                  <c:v>1257.1199999999999</c:v>
                </c:pt>
                <c:pt idx="17">
                  <c:v>1264.5674999999999</c:v>
                </c:pt>
                <c:pt idx="18">
                  <c:v>1249.452</c:v>
                </c:pt>
                <c:pt idx="19">
                  <c:v>1240.2036000000001</c:v>
                </c:pt>
                <c:pt idx="20">
                  <c:v>1260.2224999999999</c:v>
                </c:pt>
                <c:pt idx="21">
                  <c:v>1248.7859999999998</c:v>
                </c:pt>
                <c:pt idx="22">
                  <c:v>1249.5492000000002</c:v>
                </c:pt>
                <c:pt idx="23">
                  <c:v>1217.3664000000001</c:v>
                </c:pt>
                <c:pt idx="24">
                  <c:v>1235.9324999999999</c:v>
                </c:pt>
                <c:pt idx="25">
                  <c:v>1234.0335</c:v>
                </c:pt>
                <c:pt idx="26">
                  <c:v>1213.992</c:v>
                </c:pt>
                <c:pt idx="27">
                  <c:v>1179.6329999999998</c:v>
                </c:pt>
                <c:pt idx="28">
                  <c:v>1193.508</c:v>
                </c:pt>
                <c:pt idx="29">
                  <c:v>1212.0160000000001</c:v>
                </c:pt>
                <c:pt idx="30">
                  <c:v>1201.701</c:v>
                </c:pt>
                <c:pt idx="31">
                  <c:v>1192.3800000000001</c:v>
                </c:pt>
                <c:pt idx="32">
                  <c:v>1190.3920000000001</c:v>
                </c:pt>
                <c:pt idx="33">
                  <c:v>1172</c:v>
                </c:pt>
                <c:pt idx="34">
                  <c:v>1181.616</c:v>
                </c:pt>
                <c:pt idx="35">
                  <c:v>1192.1220000000001</c:v>
                </c:pt>
                <c:pt idx="36">
                  <c:v>1146.7049999999999</c:v>
                </c:pt>
                <c:pt idx="37">
                  <c:v>1124.7714999999998</c:v>
                </c:pt>
                <c:pt idx="38">
                  <c:v>1206.386</c:v>
                </c:pt>
                <c:pt idx="39">
                  <c:v>1188.1410000000001</c:v>
                </c:pt>
                <c:pt idx="40">
                  <c:v>1171.683</c:v>
                </c:pt>
                <c:pt idx="41">
                  <c:v>1168.3290000000002</c:v>
                </c:pt>
                <c:pt idx="42">
                  <c:v>1198.1634999999999</c:v>
                </c:pt>
                <c:pt idx="43">
                  <c:v>1209.3074999999999</c:v>
                </c:pt>
                <c:pt idx="44">
                  <c:v>1187.3375000000001</c:v>
                </c:pt>
                <c:pt idx="45">
                  <c:v>1150.5195000000001</c:v>
                </c:pt>
                <c:pt idx="46">
                  <c:v>1186.68</c:v>
                </c:pt>
                <c:pt idx="47">
                  <c:v>1171.4274999999998</c:v>
                </c:pt>
                <c:pt idx="48">
                  <c:v>1104.9290000000001</c:v>
                </c:pt>
                <c:pt idx="49">
                  <c:v>1069.3999999999999</c:v>
                </c:pt>
                <c:pt idx="50">
                  <c:v>1106.3785</c:v>
                </c:pt>
              </c:numCache>
            </c:numRef>
          </c:val>
          <c:smooth val="0"/>
          <c:extLst>
            <c:ext xmlns:c16="http://schemas.microsoft.com/office/drawing/2014/chart" uri="{C3380CC4-5D6E-409C-BE32-E72D297353CC}">
              <c16:uniqueId val="{00000001-2E4E-42FA-B655-0753C17E9224}"/>
            </c:ext>
          </c:extLst>
        </c:ser>
        <c:ser>
          <c:idx val="2"/>
          <c:order val="2"/>
          <c:tx>
            <c:strRef>
              <c:f>Sheet3!$D$1</c:f>
              <c:strCache>
                <c:ptCount val="1"/>
                <c:pt idx="0">
                  <c:v> Ulei soia </c:v>
                </c:pt>
              </c:strCache>
            </c:strRef>
          </c:tx>
          <c:spPr>
            <a:ln w="28575" cap="rnd">
              <a:solidFill>
                <a:schemeClr val="accent6"/>
              </a:solidFill>
              <a:round/>
            </a:ln>
            <a:effectLst/>
          </c:spPr>
          <c:marker>
            <c:symbol val="none"/>
          </c:marker>
          <c:cat>
            <c:numRef>
              <c:f>Sheet3!$A$2:$A$52</c:f>
              <c:numCache>
                <c:formatCode>mm\/dd\/yyyy</c:formatCode>
                <c:ptCount val="51"/>
                <c:pt idx="0">
                  <c:v>46070</c:v>
                </c:pt>
                <c:pt idx="1">
                  <c:v>46063</c:v>
                </c:pt>
                <c:pt idx="2">
                  <c:v>46056</c:v>
                </c:pt>
                <c:pt idx="3">
                  <c:v>46049</c:v>
                </c:pt>
                <c:pt idx="4">
                  <c:v>46042</c:v>
                </c:pt>
                <c:pt idx="5">
                  <c:v>46035</c:v>
                </c:pt>
                <c:pt idx="6">
                  <c:v>46028</c:v>
                </c:pt>
                <c:pt idx="7">
                  <c:v>46021</c:v>
                </c:pt>
                <c:pt idx="8">
                  <c:v>46014</c:v>
                </c:pt>
                <c:pt idx="9">
                  <c:v>46007</c:v>
                </c:pt>
                <c:pt idx="10">
                  <c:v>46000</c:v>
                </c:pt>
                <c:pt idx="11">
                  <c:v>45993</c:v>
                </c:pt>
                <c:pt idx="12">
                  <c:v>45986</c:v>
                </c:pt>
                <c:pt idx="13">
                  <c:v>45979</c:v>
                </c:pt>
                <c:pt idx="14">
                  <c:v>45972</c:v>
                </c:pt>
                <c:pt idx="15">
                  <c:v>45965</c:v>
                </c:pt>
                <c:pt idx="16">
                  <c:v>45958</c:v>
                </c:pt>
                <c:pt idx="17">
                  <c:v>45951</c:v>
                </c:pt>
                <c:pt idx="18">
                  <c:v>45944</c:v>
                </c:pt>
                <c:pt idx="19">
                  <c:v>45937</c:v>
                </c:pt>
                <c:pt idx="20">
                  <c:v>45930</c:v>
                </c:pt>
                <c:pt idx="21">
                  <c:v>45923</c:v>
                </c:pt>
                <c:pt idx="22">
                  <c:v>45916</c:v>
                </c:pt>
                <c:pt idx="23">
                  <c:v>45909</c:v>
                </c:pt>
                <c:pt idx="24">
                  <c:v>45902</c:v>
                </c:pt>
                <c:pt idx="25">
                  <c:v>45895</c:v>
                </c:pt>
                <c:pt idx="26">
                  <c:v>45888</c:v>
                </c:pt>
                <c:pt idx="27">
                  <c:v>45881</c:v>
                </c:pt>
                <c:pt idx="28">
                  <c:v>45874</c:v>
                </c:pt>
                <c:pt idx="29">
                  <c:v>45867</c:v>
                </c:pt>
                <c:pt idx="30">
                  <c:v>45860</c:v>
                </c:pt>
                <c:pt idx="31">
                  <c:v>45853</c:v>
                </c:pt>
                <c:pt idx="32">
                  <c:v>45846</c:v>
                </c:pt>
                <c:pt idx="33">
                  <c:v>45839</c:v>
                </c:pt>
                <c:pt idx="34">
                  <c:v>45832</c:v>
                </c:pt>
                <c:pt idx="35">
                  <c:v>45825</c:v>
                </c:pt>
                <c:pt idx="36">
                  <c:v>45818</c:v>
                </c:pt>
                <c:pt idx="37">
                  <c:v>45811</c:v>
                </c:pt>
                <c:pt idx="38">
                  <c:v>45804</c:v>
                </c:pt>
                <c:pt idx="39">
                  <c:v>45797</c:v>
                </c:pt>
                <c:pt idx="40">
                  <c:v>45790</c:v>
                </c:pt>
                <c:pt idx="41">
                  <c:v>45783</c:v>
                </c:pt>
                <c:pt idx="42">
                  <c:v>45776</c:v>
                </c:pt>
                <c:pt idx="43">
                  <c:v>45769</c:v>
                </c:pt>
                <c:pt idx="44">
                  <c:v>45762</c:v>
                </c:pt>
                <c:pt idx="45">
                  <c:v>45755</c:v>
                </c:pt>
                <c:pt idx="46">
                  <c:v>45748</c:v>
                </c:pt>
                <c:pt idx="47">
                  <c:v>45741</c:v>
                </c:pt>
                <c:pt idx="48">
                  <c:v>45734</c:v>
                </c:pt>
                <c:pt idx="49">
                  <c:v>45727</c:v>
                </c:pt>
                <c:pt idx="50">
                  <c:v>45720</c:v>
                </c:pt>
              </c:numCache>
            </c:numRef>
          </c:cat>
          <c:val>
            <c:numRef>
              <c:f>Sheet3!$D$2:$D$52</c:f>
              <c:numCache>
                <c:formatCode>_-* #,##0_-;\-* #,##0_-;_-* "-"??_-;_-@_-</c:formatCode>
                <c:ptCount val="51"/>
                <c:pt idx="0">
                  <c:v>1108.0420119999999</c:v>
                </c:pt>
                <c:pt idx="1">
                  <c:v>1118.624188</c:v>
                </c:pt>
                <c:pt idx="2">
                  <c:v>1102.9713859999999</c:v>
                </c:pt>
                <c:pt idx="3">
                  <c:v>1144.418242</c:v>
                </c:pt>
                <c:pt idx="4">
                  <c:v>1125.6789719999999</c:v>
                </c:pt>
                <c:pt idx="5">
                  <c:v>1106.7192399999999</c:v>
                </c:pt>
                <c:pt idx="6">
                  <c:v>1044.9898799999999</c:v>
                </c:pt>
                <c:pt idx="7">
                  <c:v>1074.531788</c:v>
                </c:pt>
                <c:pt idx="8">
                  <c:v>1060.2017579999999</c:v>
                </c:pt>
                <c:pt idx="9">
                  <c:v>1049.619582</c:v>
                </c:pt>
                <c:pt idx="10">
                  <c:v>1083.1298059999999</c:v>
                </c:pt>
                <c:pt idx="11">
                  <c:v>1123.9152759999999</c:v>
                </c:pt>
                <c:pt idx="12">
                  <c:v>1099.00307</c:v>
                </c:pt>
                <c:pt idx="13">
                  <c:v>1119.94696</c:v>
                </c:pt>
                <c:pt idx="14">
                  <c:v>1086.8776599999999</c:v>
                </c:pt>
                <c:pt idx="15">
                  <c:v>1073.4294779999998</c:v>
                </c:pt>
                <c:pt idx="16">
                  <c:v>1083.7911919999999</c:v>
                </c:pt>
                <c:pt idx="17">
                  <c:v>1103.4123099999999</c:v>
                </c:pt>
                <c:pt idx="18">
                  <c:v>1103.8532339999999</c:v>
                </c:pt>
                <c:pt idx="19">
                  <c:v>1100.987228</c:v>
                </c:pt>
                <c:pt idx="20">
                  <c:v>1064.6109979999999</c:v>
                </c:pt>
                <c:pt idx="21">
                  <c:v>1040.1397159999999</c:v>
                </c:pt>
                <c:pt idx="22">
                  <c:v>1122.15158</c:v>
                </c:pt>
                <c:pt idx="23">
                  <c:v>1073.209016</c:v>
                </c:pt>
                <c:pt idx="24">
                  <c:v>1108.0420119999999</c:v>
                </c:pt>
                <c:pt idx="25">
                  <c:v>1109.5852459999999</c:v>
                </c:pt>
                <c:pt idx="26">
                  <c:v>1086.8776599999999</c:v>
                </c:pt>
                <c:pt idx="27">
                  <c:v>1091.7278240000001</c:v>
                </c:pt>
                <c:pt idx="28">
                  <c:v>1063.9496119999999</c:v>
                </c:pt>
                <c:pt idx="29">
                  <c:v>1117.74234</c:v>
                </c:pt>
                <c:pt idx="30">
                  <c:v>1086.8776599999999</c:v>
                </c:pt>
                <c:pt idx="31">
                  <c:v>1056.453904</c:v>
                </c:pt>
                <c:pt idx="32">
                  <c:v>1045.8717279999998</c:v>
                </c:pt>
                <c:pt idx="33">
                  <c:v>1022.94368</c:v>
                </c:pt>
                <c:pt idx="34">
                  <c:v>1026.2506099999998</c:v>
                </c:pt>
                <c:pt idx="35">
                  <c:v>1029.116616</c:v>
                </c:pt>
                <c:pt idx="36">
                  <c:v>977.96943199999998</c:v>
                </c:pt>
                <c:pt idx="37">
                  <c:v>980.17405199999996</c:v>
                </c:pt>
                <c:pt idx="38">
                  <c:v>964.962174</c:v>
                </c:pt>
                <c:pt idx="39">
                  <c:v>987.66975999999988</c:v>
                </c:pt>
                <c:pt idx="40">
                  <c:v>1035.730476</c:v>
                </c:pt>
                <c:pt idx="41">
                  <c:v>949.08890999999994</c:v>
                </c:pt>
                <c:pt idx="42">
                  <c:v>970.69418599999995</c:v>
                </c:pt>
                <c:pt idx="43">
                  <c:v>970.69418599999995</c:v>
                </c:pt>
                <c:pt idx="44">
                  <c:v>973.11926799999992</c:v>
                </c:pt>
                <c:pt idx="45">
                  <c:v>966.94633199999998</c:v>
                </c:pt>
                <c:pt idx="46">
                  <c:v>999.79516999999998</c:v>
                </c:pt>
                <c:pt idx="47">
                  <c:v>943.57735999999989</c:v>
                </c:pt>
                <c:pt idx="48">
                  <c:v>948.86844799999994</c:v>
                </c:pt>
                <c:pt idx="49">
                  <c:v>917.78330600000004</c:v>
                </c:pt>
                <c:pt idx="50">
                  <c:v>900.36680799999999</c:v>
                </c:pt>
              </c:numCache>
            </c:numRef>
          </c:val>
          <c:smooth val="0"/>
          <c:extLst>
            <c:ext xmlns:c16="http://schemas.microsoft.com/office/drawing/2014/chart" uri="{C3380CC4-5D6E-409C-BE32-E72D297353CC}">
              <c16:uniqueId val="{00000002-2E4E-42FA-B655-0753C17E9224}"/>
            </c:ext>
          </c:extLst>
        </c:ser>
        <c:ser>
          <c:idx val="3"/>
          <c:order val="3"/>
          <c:tx>
            <c:strRef>
              <c:f>Sheet3!$E$1</c:f>
              <c:strCache>
                <c:ptCount val="1"/>
                <c:pt idx="0">
                  <c:v> Ulei palmier </c:v>
                </c:pt>
              </c:strCache>
            </c:strRef>
          </c:tx>
          <c:spPr>
            <a:ln w="28575" cap="rnd">
              <a:solidFill>
                <a:schemeClr val="accent2">
                  <a:lumMod val="60000"/>
                </a:schemeClr>
              </a:solidFill>
              <a:round/>
            </a:ln>
            <a:effectLst/>
          </c:spPr>
          <c:marker>
            <c:symbol val="none"/>
          </c:marker>
          <c:cat>
            <c:numRef>
              <c:f>Sheet3!$A$2:$A$52</c:f>
              <c:numCache>
                <c:formatCode>mm\/dd\/yyyy</c:formatCode>
                <c:ptCount val="51"/>
                <c:pt idx="0">
                  <c:v>46070</c:v>
                </c:pt>
                <c:pt idx="1">
                  <c:v>46063</c:v>
                </c:pt>
                <c:pt idx="2">
                  <c:v>46056</c:v>
                </c:pt>
                <c:pt idx="3">
                  <c:v>46049</c:v>
                </c:pt>
                <c:pt idx="4">
                  <c:v>46042</c:v>
                </c:pt>
                <c:pt idx="5">
                  <c:v>46035</c:v>
                </c:pt>
                <c:pt idx="6">
                  <c:v>46028</c:v>
                </c:pt>
                <c:pt idx="7">
                  <c:v>46021</c:v>
                </c:pt>
                <c:pt idx="8">
                  <c:v>46014</c:v>
                </c:pt>
                <c:pt idx="9">
                  <c:v>46007</c:v>
                </c:pt>
                <c:pt idx="10">
                  <c:v>46000</c:v>
                </c:pt>
                <c:pt idx="11">
                  <c:v>45993</c:v>
                </c:pt>
                <c:pt idx="12">
                  <c:v>45986</c:v>
                </c:pt>
                <c:pt idx="13">
                  <c:v>45979</c:v>
                </c:pt>
                <c:pt idx="14">
                  <c:v>45972</c:v>
                </c:pt>
                <c:pt idx="15">
                  <c:v>45965</c:v>
                </c:pt>
                <c:pt idx="16">
                  <c:v>45958</c:v>
                </c:pt>
                <c:pt idx="17">
                  <c:v>45951</c:v>
                </c:pt>
                <c:pt idx="18">
                  <c:v>45944</c:v>
                </c:pt>
                <c:pt idx="19">
                  <c:v>45937</c:v>
                </c:pt>
                <c:pt idx="20">
                  <c:v>45930</c:v>
                </c:pt>
                <c:pt idx="21">
                  <c:v>45923</c:v>
                </c:pt>
                <c:pt idx="22">
                  <c:v>45916</c:v>
                </c:pt>
                <c:pt idx="23">
                  <c:v>45909</c:v>
                </c:pt>
                <c:pt idx="24">
                  <c:v>45902</c:v>
                </c:pt>
                <c:pt idx="25">
                  <c:v>45895</c:v>
                </c:pt>
                <c:pt idx="26">
                  <c:v>45888</c:v>
                </c:pt>
                <c:pt idx="27">
                  <c:v>45881</c:v>
                </c:pt>
                <c:pt idx="28">
                  <c:v>45874</c:v>
                </c:pt>
                <c:pt idx="29">
                  <c:v>45867</c:v>
                </c:pt>
                <c:pt idx="30">
                  <c:v>45860</c:v>
                </c:pt>
                <c:pt idx="31">
                  <c:v>45853</c:v>
                </c:pt>
                <c:pt idx="32">
                  <c:v>45846</c:v>
                </c:pt>
                <c:pt idx="33">
                  <c:v>45839</c:v>
                </c:pt>
                <c:pt idx="34">
                  <c:v>45832</c:v>
                </c:pt>
                <c:pt idx="35">
                  <c:v>45825</c:v>
                </c:pt>
                <c:pt idx="36">
                  <c:v>45818</c:v>
                </c:pt>
                <c:pt idx="37">
                  <c:v>45811</c:v>
                </c:pt>
                <c:pt idx="38">
                  <c:v>45804</c:v>
                </c:pt>
                <c:pt idx="39">
                  <c:v>45797</c:v>
                </c:pt>
                <c:pt idx="40">
                  <c:v>45790</c:v>
                </c:pt>
                <c:pt idx="41">
                  <c:v>45783</c:v>
                </c:pt>
                <c:pt idx="42">
                  <c:v>45776</c:v>
                </c:pt>
                <c:pt idx="43">
                  <c:v>45769</c:v>
                </c:pt>
                <c:pt idx="44">
                  <c:v>45762</c:v>
                </c:pt>
                <c:pt idx="45">
                  <c:v>45755</c:v>
                </c:pt>
                <c:pt idx="46">
                  <c:v>45748</c:v>
                </c:pt>
                <c:pt idx="47">
                  <c:v>45741</c:v>
                </c:pt>
                <c:pt idx="48">
                  <c:v>45734</c:v>
                </c:pt>
                <c:pt idx="49">
                  <c:v>45727</c:v>
                </c:pt>
                <c:pt idx="50">
                  <c:v>45720</c:v>
                </c:pt>
              </c:numCache>
            </c:numRef>
          </c:cat>
          <c:val>
            <c:numRef>
              <c:f>Sheet3!$E$2:$E$52</c:f>
              <c:numCache>
                <c:formatCode>_-* #,##0_-;\-* #,##0_-;_-* "-"??_-;_-@_-</c:formatCode>
                <c:ptCount val="51"/>
                <c:pt idx="0">
                  <c:v>1090</c:v>
                </c:pt>
                <c:pt idx="1">
                  <c:v>1105</c:v>
                </c:pt>
                <c:pt idx="2">
                  <c:v>1110</c:v>
                </c:pt>
                <c:pt idx="3">
                  <c:v>1095</c:v>
                </c:pt>
                <c:pt idx="4">
                  <c:v>1055</c:v>
                </c:pt>
                <c:pt idx="5">
                  <c:v>1055</c:v>
                </c:pt>
                <c:pt idx="6">
                  <c:v>1045</c:v>
                </c:pt>
                <c:pt idx="7">
                  <c:v>1060</c:v>
                </c:pt>
                <c:pt idx="8">
                  <c:v>1050</c:v>
                </c:pt>
                <c:pt idx="9">
                  <c:v>1050</c:v>
                </c:pt>
                <c:pt idx="10">
                  <c:v>1070</c:v>
                </c:pt>
                <c:pt idx="11">
                  <c:v>1045</c:v>
                </c:pt>
                <c:pt idx="12">
                  <c:v>1035</c:v>
                </c:pt>
                <c:pt idx="13">
                  <c:v>1070</c:v>
                </c:pt>
                <c:pt idx="14">
                  <c:v>1060</c:v>
                </c:pt>
                <c:pt idx="15">
                  <c:v>1060</c:v>
                </c:pt>
                <c:pt idx="16">
                  <c:v>1085</c:v>
                </c:pt>
                <c:pt idx="17">
                  <c:v>1100</c:v>
                </c:pt>
                <c:pt idx="18">
                  <c:v>1095</c:v>
                </c:pt>
                <c:pt idx="19">
                  <c:v>1105</c:v>
                </c:pt>
                <c:pt idx="20">
                  <c:v>1085</c:v>
                </c:pt>
                <c:pt idx="21">
                  <c:v>1080</c:v>
                </c:pt>
                <c:pt idx="22">
                  <c:v>1110</c:v>
                </c:pt>
                <c:pt idx="23">
                  <c:v>1115</c:v>
                </c:pt>
                <c:pt idx="24">
                  <c:v>1115</c:v>
                </c:pt>
                <c:pt idx="25">
                  <c:v>1110</c:v>
                </c:pt>
                <c:pt idx="26">
                  <c:v>1105</c:v>
                </c:pt>
                <c:pt idx="27">
                  <c:v>1090</c:v>
                </c:pt>
                <c:pt idx="28">
                  <c:v>1085</c:v>
                </c:pt>
                <c:pt idx="29">
                  <c:v>1070</c:v>
                </c:pt>
                <c:pt idx="30">
                  <c:v>1065</c:v>
                </c:pt>
                <c:pt idx="31">
                  <c:v>1020</c:v>
                </c:pt>
                <c:pt idx="32">
                  <c:v>1015</c:v>
                </c:pt>
                <c:pt idx="33">
                  <c:v>1000</c:v>
                </c:pt>
                <c:pt idx="34">
                  <c:v>1005</c:v>
                </c:pt>
                <c:pt idx="35">
                  <c:v>1025</c:v>
                </c:pt>
                <c:pt idx="36">
                  <c:v>980</c:v>
                </c:pt>
                <c:pt idx="37">
                  <c:v>990</c:v>
                </c:pt>
                <c:pt idx="38">
                  <c:v>970</c:v>
                </c:pt>
                <c:pt idx="39">
                  <c:v>935</c:v>
                </c:pt>
                <c:pt idx="40">
                  <c:v>940</c:v>
                </c:pt>
                <c:pt idx="41">
                  <c:v>935</c:v>
                </c:pt>
                <c:pt idx="42">
                  <c:v>985</c:v>
                </c:pt>
                <c:pt idx="43">
                  <c:v>995</c:v>
                </c:pt>
                <c:pt idx="44">
                  <c:v>1010</c:v>
                </c:pt>
                <c:pt idx="45">
                  <c:v>1040</c:v>
                </c:pt>
                <c:pt idx="46">
                  <c:v>1100</c:v>
                </c:pt>
                <c:pt idx="47">
                  <c:v>1080</c:v>
                </c:pt>
                <c:pt idx="48">
                  <c:v>1095</c:v>
                </c:pt>
                <c:pt idx="49">
                  <c:v>1085</c:v>
                </c:pt>
                <c:pt idx="50">
                  <c:v>1060</c:v>
                </c:pt>
              </c:numCache>
            </c:numRef>
          </c:val>
          <c:smooth val="0"/>
          <c:extLst>
            <c:ext xmlns:c16="http://schemas.microsoft.com/office/drawing/2014/chart" uri="{C3380CC4-5D6E-409C-BE32-E72D297353CC}">
              <c16:uniqueId val="{00000003-2E4E-42FA-B655-0753C17E9224}"/>
            </c:ext>
          </c:extLst>
        </c:ser>
        <c:dLbls>
          <c:showLegendKey val="0"/>
          <c:showVal val="0"/>
          <c:showCatName val="0"/>
          <c:showSerName val="0"/>
          <c:showPercent val="0"/>
          <c:showBubbleSize val="0"/>
        </c:dLbls>
        <c:smooth val="0"/>
        <c:axId val="1827410560"/>
        <c:axId val="1827424960"/>
      </c:lineChart>
      <c:dateAx>
        <c:axId val="1827410560"/>
        <c:scaling>
          <c:orientation val="minMax"/>
        </c:scaling>
        <c:delete val="0"/>
        <c:axPos val="b"/>
        <c:numFmt formatCode="mm\/dd\/yyyy"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827424960"/>
        <c:crosses val="autoZero"/>
        <c:auto val="1"/>
        <c:lblOffset val="100"/>
        <c:baseTimeUnit val="days"/>
      </c:dateAx>
      <c:valAx>
        <c:axId val="1827424960"/>
        <c:scaling>
          <c:orientation val="minMax"/>
          <c:min val="800"/>
        </c:scaling>
        <c:delete val="0"/>
        <c:axPos val="l"/>
        <c:majorGridlines>
          <c:spPr>
            <a:ln w="9525" cap="flat" cmpd="sng" algn="ctr">
              <a:solidFill>
                <a:schemeClr val="tx1">
                  <a:lumMod val="15000"/>
                  <a:lumOff val="85000"/>
                </a:schemeClr>
              </a:solidFill>
              <a:round/>
            </a:ln>
            <a:effectLst/>
          </c:spPr>
        </c:majorGridlines>
        <c:numFmt formatCode="_-* #,##0_-;\-* #,##0_-;_-* &quot;-&quot;??_-;_-@_-" sourceLinked="1"/>
        <c:majorTickMark val="none"/>
        <c:minorTickMark val="none"/>
        <c:tickLblPos val="nextTo"/>
        <c:spPr>
          <a:noFill/>
          <a:ln>
            <a:noFill/>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mn-lt"/>
                <a:ea typeface="+mn-ea"/>
                <a:cs typeface="+mn-cs"/>
              </a:defRPr>
            </a:pPr>
            <a:endParaRPr lang="en-US"/>
          </a:p>
        </c:txPr>
        <c:crossAx val="182741056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000" b="1"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cap="all" spc="120" normalizeH="0" baseline="0">
                <a:solidFill>
                  <a:schemeClr val="tx1">
                    <a:lumMod val="65000"/>
                    <a:lumOff val="35000"/>
                  </a:schemeClr>
                </a:solidFill>
                <a:latin typeface="+mn-lt"/>
                <a:ea typeface="+mn-ea"/>
                <a:cs typeface="+mn-cs"/>
              </a:defRPr>
            </a:pPr>
            <a:r>
              <a:rPr lang="en-US" sz="1400" dirty="0" err="1"/>
              <a:t>Productie</a:t>
            </a:r>
            <a:r>
              <a:rPr lang="en-US" sz="1400" baseline="0" dirty="0"/>
              <a:t> </a:t>
            </a:r>
            <a:r>
              <a:rPr lang="en-US" sz="1400" baseline="0" dirty="0" err="1"/>
              <a:t>Mondiala</a:t>
            </a:r>
            <a:r>
              <a:rPr lang="en-US" sz="1400" baseline="0" dirty="0"/>
              <a:t> </a:t>
            </a:r>
            <a:r>
              <a:rPr lang="en-US" sz="1400" baseline="0" dirty="0" err="1"/>
              <a:t>Rapita</a:t>
            </a:r>
            <a:r>
              <a:rPr lang="en-US" sz="1400" baseline="0" dirty="0"/>
              <a:t> (Mil. Tone)</a:t>
            </a:r>
            <a:endParaRPr lang="ro-RO" sz="1400" dirty="0"/>
          </a:p>
        </c:rich>
      </c:tx>
      <c:overlay val="0"/>
      <c:spPr>
        <a:noFill/>
        <a:ln>
          <a:noFill/>
        </a:ln>
        <a:effectLst/>
      </c:spPr>
      <c:txPr>
        <a:bodyPr rot="0" spcFirstLastPara="1" vertOverflow="ellipsis" vert="horz" wrap="square" anchor="ctr" anchorCtr="1"/>
        <a:lstStyle/>
        <a:p>
          <a:pPr>
            <a:defRPr sz="1400" b="1" i="0" u="none" strike="noStrike" kern="1200" cap="all" spc="120" normalizeH="0" baseline="0">
              <a:solidFill>
                <a:schemeClr val="tx1">
                  <a:lumMod val="65000"/>
                  <a:lumOff val="35000"/>
                </a:schemeClr>
              </a:solidFill>
              <a:latin typeface="+mn-lt"/>
              <a:ea typeface="+mn-ea"/>
              <a:cs typeface="+mn-cs"/>
            </a:defRPr>
          </a:pPr>
          <a:endParaRPr lang="ro-RO"/>
        </a:p>
      </c:txPr>
    </c:title>
    <c:autoTitleDeleted val="0"/>
    <c:plotArea>
      <c:layout/>
      <c:barChart>
        <c:barDir val="bar"/>
        <c:grouping val="stacked"/>
        <c:varyColors val="0"/>
        <c:ser>
          <c:idx val="0"/>
          <c:order val="0"/>
          <c:tx>
            <c:strRef>
              <c:f>Rapita!$C$39</c:f>
              <c:strCache>
                <c:ptCount val="1"/>
                <c:pt idx="0">
                  <c:v>China</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ro-RO"/>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Rapita!$B$42:$B$44</c:f>
              <c:strCache>
                <c:ptCount val="3"/>
                <c:pt idx="0">
                  <c:v>24/25</c:v>
                </c:pt>
                <c:pt idx="1">
                  <c:v>25/26</c:v>
                </c:pt>
                <c:pt idx="2">
                  <c:v>26/27</c:v>
                </c:pt>
              </c:strCache>
            </c:strRef>
          </c:cat>
          <c:val>
            <c:numRef>
              <c:f>Rapita!$C$42:$C$44</c:f>
              <c:numCache>
                <c:formatCode>0.0</c:formatCode>
                <c:ptCount val="3"/>
                <c:pt idx="0" formatCode="General">
                  <c:v>15.8</c:v>
                </c:pt>
                <c:pt idx="1">
                  <c:v>15.966666666666669</c:v>
                </c:pt>
                <c:pt idx="2">
                  <c:v>16</c:v>
                </c:pt>
              </c:numCache>
            </c:numRef>
          </c:val>
          <c:extLst>
            <c:ext xmlns:c16="http://schemas.microsoft.com/office/drawing/2014/chart" uri="{C3380CC4-5D6E-409C-BE32-E72D297353CC}">
              <c16:uniqueId val="{00000000-F01E-41F8-9A7C-C17F9D090309}"/>
            </c:ext>
          </c:extLst>
        </c:ser>
        <c:ser>
          <c:idx val="1"/>
          <c:order val="1"/>
          <c:tx>
            <c:strRef>
              <c:f>Rapita!$D$39</c:f>
              <c:strCache>
                <c:ptCount val="1"/>
                <c:pt idx="0">
                  <c:v>India</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ro-RO"/>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Rapita!$B$42:$B$44</c:f>
              <c:strCache>
                <c:ptCount val="3"/>
                <c:pt idx="0">
                  <c:v>24/25</c:v>
                </c:pt>
                <c:pt idx="1">
                  <c:v>25/26</c:v>
                </c:pt>
                <c:pt idx="2">
                  <c:v>26/27</c:v>
                </c:pt>
              </c:strCache>
            </c:strRef>
          </c:cat>
          <c:val>
            <c:numRef>
              <c:f>Rapita!$D$42:$D$44</c:f>
              <c:numCache>
                <c:formatCode>0.0</c:formatCode>
                <c:ptCount val="3"/>
                <c:pt idx="0" formatCode="General">
                  <c:v>11.6</c:v>
                </c:pt>
                <c:pt idx="1">
                  <c:v>12</c:v>
                </c:pt>
                <c:pt idx="2">
                  <c:v>11.8</c:v>
                </c:pt>
              </c:numCache>
            </c:numRef>
          </c:val>
          <c:extLst>
            <c:ext xmlns:c16="http://schemas.microsoft.com/office/drawing/2014/chart" uri="{C3380CC4-5D6E-409C-BE32-E72D297353CC}">
              <c16:uniqueId val="{00000001-F01E-41F8-9A7C-C17F9D090309}"/>
            </c:ext>
          </c:extLst>
        </c:ser>
        <c:ser>
          <c:idx val="2"/>
          <c:order val="2"/>
          <c:tx>
            <c:strRef>
              <c:f>Rapita!$E$39</c:f>
              <c:strCache>
                <c:ptCount val="1"/>
                <c:pt idx="0">
                  <c:v>Canada</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ro-RO"/>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Rapita!$B$42:$B$44</c:f>
              <c:strCache>
                <c:ptCount val="3"/>
                <c:pt idx="0">
                  <c:v>24/25</c:v>
                </c:pt>
                <c:pt idx="1">
                  <c:v>25/26</c:v>
                </c:pt>
                <c:pt idx="2">
                  <c:v>26/27</c:v>
                </c:pt>
              </c:strCache>
            </c:strRef>
          </c:cat>
          <c:val>
            <c:numRef>
              <c:f>Rapita!$E$42:$E$44</c:f>
              <c:numCache>
                <c:formatCode>0.0</c:formatCode>
                <c:ptCount val="3"/>
                <c:pt idx="0" formatCode="General">
                  <c:v>19.2</c:v>
                </c:pt>
                <c:pt idx="1">
                  <c:v>22</c:v>
                </c:pt>
                <c:pt idx="2">
                  <c:v>21</c:v>
                </c:pt>
              </c:numCache>
            </c:numRef>
          </c:val>
          <c:extLst>
            <c:ext xmlns:c16="http://schemas.microsoft.com/office/drawing/2014/chart" uri="{C3380CC4-5D6E-409C-BE32-E72D297353CC}">
              <c16:uniqueId val="{00000002-F01E-41F8-9A7C-C17F9D090309}"/>
            </c:ext>
          </c:extLst>
        </c:ser>
        <c:ser>
          <c:idx val="3"/>
          <c:order val="3"/>
          <c:tx>
            <c:strRef>
              <c:f>Rapita!$F$39</c:f>
              <c:strCache>
                <c:ptCount val="1"/>
                <c:pt idx="0">
                  <c:v>Uniunea Europeana</c:v>
                </c:pt>
              </c:strCache>
            </c:strRef>
          </c:tx>
          <c:spPr>
            <a:solidFill>
              <a:schemeClr val="accent6">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ro-RO"/>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Rapita!$B$42:$B$44</c:f>
              <c:strCache>
                <c:ptCount val="3"/>
                <c:pt idx="0">
                  <c:v>24/25</c:v>
                </c:pt>
                <c:pt idx="1">
                  <c:v>25/26</c:v>
                </c:pt>
                <c:pt idx="2">
                  <c:v>26/27</c:v>
                </c:pt>
              </c:strCache>
            </c:strRef>
          </c:cat>
          <c:val>
            <c:numRef>
              <c:f>Rapita!$F$42:$F$44</c:f>
              <c:numCache>
                <c:formatCode>General</c:formatCode>
                <c:ptCount val="3"/>
                <c:pt idx="0">
                  <c:v>17</c:v>
                </c:pt>
                <c:pt idx="1">
                  <c:v>21</c:v>
                </c:pt>
                <c:pt idx="2">
                  <c:v>21</c:v>
                </c:pt>
              </c:numCache>
            </c:numRef>
          </c:val>
          <c:extLst>
            <c:ext xmlns:c16="http://schemas.microsoft.com/office/drawing/2014/chart" uri="{C3380CC4-5D6E-409C-BE32-E72D297353CC}">
              <c16:uniqueId val="{00000003-F01E-41F8-9A7C-C17F9D090309}"/>
            </c:ext>
          </c:extLst>
        </c:ser>
        <c:ser>
          <c:idx val="4"/>
          <c:order val="4"/>
          <c:tx>
            <c:strRef>
              <c:f>Rapita!$G$39</c:f>
              <c:strCache>
                <c:ptCount val="1"/>
                <c:pt idx="0">
                  <c:v>Altii</c:v>
                </c:pt>
              </c:strCache>
            </c:strRef>
          </c:tx>
          <c:spPr>
            <a:solidFill>
              <a:schemeClr val="accent5">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ro-RO"/>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Rapita!$B$42:$B$44</c:f>
              <c:strCache>
                <c:ptCount val="3"/>
                <c:pt idx="0">
                  <c:v>24/25</c:v>
                </c:pt>
                <c:pt idx="1">
                  <c:v>25/26</c:v>
                </c:pt>
                <c:pt idx="2">
                  <c:v>26/27</c:v>
                </c:pt>
              </c:strCache>
            </c:strRef>
          </c:cat>
          <c:val>
            <c:numRef>
              <c:f>Rapita!$G$42:$G$44</c:f>
              <c:numCache>
                <c:formatCode>General</c:formatCode>
                <c:ptCount val="3"/>
                <c:pt idx="0">
                  <c:v>22.6</c:v>
                </c:pt>
                <c:pt idx="1">
                  <c:v>24.7</c:v>
                </c:pt>
                <c:pt idx="2">
                  <c:v>24.8</c:v>
                </c:pt>
              </c:numCache>
            </c:numRef>
          </c:val>
          <c:extLst>
            <c:ext xmlns:c16="http://schemas.microsoft.com/office/drawing/2014/chart" uri="{C3380CC4-5D6E-409C-BE32-E72D297353CC}">
              <c16:uniqueId val="{00000004-F01E-41F8-9A7C-C17F9D090309}"/>
            </c:ext>
          </c:extLst>
        </c:ser>
        <c:dLbls>
          <c:dLblPos val="ctr"/>
          <c:showLegendKey val="0"/>
          <c:showVal val="1"/>
          <c:showCatName val="0"/>
          <c:showSerName val="0"/>
          <c:showPercent val="0"/>
          <c:showBubbleSize val="0"/>
        </c:dLbls>
        <c:gapWidth val="79"/>
        <c:overlap val="100"/>
        <c:axId val="1399080752"/>
        <c:axId val="1399079312"/>
      </c:barChart>
      <c:catAx>
        <c:axId val="139908075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1" i="0" u="none" strike="noStrike" kern="1200" cap="all" spc="120" normalizeH="0" baseline="0">
                <a:solidFill>
                  <a:schemeClr val="tx1">
                    <a:lumMod val="65000"/>
                    <a:lumOff val="35000"/>
                  </a:schemeClr>
                </a:solidFill>
                <a:latin typeface="+mn-lt"/>
                <a:ea typeface="+mn-ea"/>
                <a:cs typeface="+mn-cs"/>
              </a:defRPr>
            </a:pPr>
            <a:endParaRPr lang="ro-RO"/>
          </a:p>
        </c:txPr>
        <c:crossAx val="1399079312"/>
        <c:crosses val="autoZero"/>
        <c:auto val="1"/>
        <c:lblAlgn val="ctr"/>
        <c:lblOffset val="100"/>
        <c:noMultiLvlLbl val="0"/>
      </c:catAx>
      <c:valAx>
        <c:axId val="1399079312"/>
        <c:scaling>
          <c:orientation val="minMax"/>
        </c:scaling>
        <c:delete val="0"/>
        <c:axPos val="b"/>
        <c:numFmt formatCode="General" sourceLinked="1"/>
        <c:majorTickMark val="out"/>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mn-lt"/>
                <a:ea typeface="+mn-ea"/>
                <a:cs typeface="+mn-cs"/>
              </a:defRPr>
            </a:pPr>
            <a:endParaRPr lang="ro-RO"/>
          </a:p>
        </c:txPr>
        <c:crossAx val="1399080752"/>
        <c:crosses val="autoZero"/>
        <c:crossBetween val="between"/>
        <c:majorUnit val="10"/>
      </c:valAx>
      <c:spPr>
        <a:noFill/>
        <a:ln>
          <a:noFill/>
        </a:ln>
        <a:effectLst/>
      </c:spPr>
    </c:plotArea>
    <c:legend>
      <c:legendPos val="b"/>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ro-RO"/>
        </a:p>
      </c:txPr>
    </c:legend>
    <c:plotVisOnly val="1"/>
    <c:dispBlanksAs val="gap"/>
    <c:showDLblsOverMax val="0"/>
  </c:chart>
  <c:spPr>
    <a:noFill/>
    <a:ln>
      <a:noFill/>
    </a:ln>
    <a:effectLst/>
  </c:spPr>
  <c:txPr>
    <a:bodyPr/>
    <a:lstStyle/>
    <a:p>
      <a:pPr>
        <a:defRPr/>
      </a:pPr>
      <a:endParaRPr lang="ro-RO"/>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dirty="0" err="1"/>
              <a:t>Productie</a:t>
            </a:r>
            <a:r>
              <a:rPr lang="en-US" dirty="0"/>
              <a:t> </a:t>
            </a:r>
            <a:r>
              <a:rPr lang="en-US" dirty="0" err="1"/>
              <a:t>rapita</a:t>
            </a:r>
            <a:r>
              <a:rPr lang="en-US" baseline="0" dirty="0"/>
              <a:t> EU27 (Mil. Tone)</a:t>
            </a:r>
          </a:p>
        </c:rich>
      </c:tx>
      <c:layout>
        <c:manualLayout>
          <c:xMode val="edge"/>
          <c:yMode val="edge"/>
          <c:x val="0.20158333333333331"/>
          <c:y val="4.1666666666666664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ro-RO"/>
        </a:p>
      </c:txPr>
    </c:title>
    <c:autoTitleDeleted val="0"/>
    <c:plotArea>
      <c:layout/>
      <c:lineChart>
        <c:grouping val="standard"/>
        <c:varyColors val="0"/>
        <c:ser>
          <c:idx val="0"/>
          <c:order val="0"/>
          <c:tx>
            <c:strRef>
              <c:f>Rapita!$B$15</c:f>
              <c:strCache>
                <c:ptCount val="1"/>
                <c:pt idx="0">
                  <c:v>Productie (mil. tone)</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Rapita!$C$14:$G$14</c:f>
              <c:strCache>
                <c:ptCount val="5"/>
                <c:pt idx="0">
                  <c:v>22/23</c:v>
                </c:pt>
                <c:pt idx="1">
                  <c:v>23/24</c:v>
                </c:pt>
                <c:pt idx="2">
                  <c:v>24/25</c:v>
                </c:pt>
                <c:pt idx="3">
                  <c:v>25/26</c:v>
                </c:pt>
                <c:pt idx="4">
                  <c:v>26/27</c:v>
                </c:pt>
              </c:strCache>
            </c:strRef>
          </c:cat>
          <c:val>
            <c:numRef>
              <c:f>Rapita!$C$15:$G$15</c:f>
              <c:numCache>
                <c:formatCode>General</c:formatCode>
                <c:ptCount val="5"/>
                <c:pt idx="0">
                  <c:v>19.600000000000001</c:v>
                </c:pt>
                <c:pt idx="1">
                  <c:v>19.899999999999999</c:v>
                </c:pt>
                <c:pt idx="2">
                  <c:v>17</c:v>
                </c:pt>
                <c:pt idx="3">
                  <c:v>21</c:v>
                </c:pt>
                <c:pt idx="4">
                  <c:v>21</c:v>
                </c:pt>
              </c:numCache>
            </c:numRef>
          </c:val>
          <c:smooth val="0"/>
          <c:extLst>
            <c:ext xmlns:c16="http://schemas.microsoft.com/office/drawing/2014/chart" uri="{C3380CC4-5D6E-409C-BE32-E72D297353CC}">
              <c16:uniqueId val="{00000000-AB55-4DFD-B3E1-0786B9BCE283}"/>
            </c:ext>
          </c:extLst>
        </c:ser>
        <c:ser>
          <c:idx val="1"/>
          <c:order val="1"/>
          <c:tx>
            <c:strRef>
              <c:f>Rapita!$B$16</c:f>
              <c:strCache>
                <c:ptCount val="1"/>
                <c:pt idx="0">
                  <c:v>Procesare (mil. tone)</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Rapita!$C$14:$G$14</c:f>
              <c:strCache>
                <c:ptCount val="5"/>
                <c:pt idx="0">
                  <c:v>22/23</c:v>
                </c:pt>
                <c:pt idx="1">
                  <c:v>23/24</c:v>
                </c:pt>
                <c:pt idx="2">
                  <c:v>24/25</c:v>
                </c:pt>
                <c:pt idx="3">
                  <c:v>25/26</c:v>
                </c:pt>
                <c:pt idx="4">
                  <c:v>26/27</c:v>
                </c:pt>
              </c:strCache>
            </c:strRef>
          </c:cat>
          <c:val>
            <c:numRef>
              <c:f>Rapita!$C$16:$G$16</c:f>
              <c:numCache>
                <c:formatCode>General</c:formatCode>
                <c:ptCount val="5"/>
                <c:pt idx="0">
                  <c:v>25</c:v>
                </c:pt>
                <c:pt idx="1">
                  <c:v>25.7</c:v>
                </c:pt>
                <c:pt idx="2">
                  <c:v>24.8</c:v>
                </c:pt>
                <c:pt idx="3">
                  <c:v>25.7</c:v>
                </c:pt>
                <c:pt idx="4">
                  <c:v>26</c:v>
                </c:pt>
              </c:numCache>
            </c:numRef>
          </c:val>
          <c:smooth val="0"/>
          <c:extLst>
            <c:ext xmlns:c16="http://schemas.microsoft.com/office/drawing/2014/chart" uri="{C3380CC4-5D6E-409C-BE32-E72D297353CC}">
              <c16:uniqueId val="{00000001-AB55-4DFD-B3E1-0786B9BCE283}"/>
            </c:ext>
          </c:extLst>
        </c:ser>
        <c:dLbls>
          <c:dLblPos val="t"/>
          <c:showLegendKey val="0"/>
          <c:showVal val="1"/>
          <c:showCatName val="0"/>
          <c:showSerName val="0"/>
          <c:showPercent val="0"/>
          <c:showBubbleSize val="0"/>
        </c:dLbls>
        <c:marker val="1"/>
        <c:smooth val="0"/>
        <c:axId val="1402323448"/>
        <c:axId val="1402324888"/>
      </c:lineChart>
      <c:catAx>
        <c:axId val="14023234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lumMod val="65000"/>
                    <a:lumOff val="35000"/>
                  </a:schemeClr>
                </a:solidFill>
                <a:latin typeface="+mn-lt"/>
                <a:ea typeface="+mn-ea"/>
                <a:cs typeface="+mn-cs"/>
              </a:defRPr>
            </a:pPr>
            <a:endParaRPr lang="ro-RO"/>
          </a:p>
        </c:txPr>
        <c:crossAx val="1402324888"/>
        <c:crosses val="autoZero"/>
        <c:auto val="1"/>
        <c:lblAlgn val="ctr"/>
        <c:lblOffset val="100"/>
        <c:noMultiLvlLbl val="0"/>
      </c:catAx>
      <c:valAx>
        <c:axId val="1402324888"/>
        <c:scaling>
          <c:orientation val="minMax"/>
          <c:min val="16"/>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ro-RO"/>
          </a:p>
        </c:txPr>
        <c:crossAx val="140232344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ro-RO"/>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ro-RO"/>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Importuri de rapita in UE (mil. tone)</a:t>
            </a:r>
            <a:endParaRPr lang="ro-RO"/>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ro-RO"/>
        </a:p>
      </c:txPr>
    </c:title>
    <c:autoTitleDeleted val="0"/>
    <c:plotArea>
      <c:layout/>
      <c:barChart>
        <c:barDir val="col"/>
        <c:grouping val="stacked"/>
        <c:varyColors val="0"/>
        <c:ser>
          <c:idx val="0"/>
          <c:order val="0"/>
          <c:tx>
            <c:strRef>
              <c:f>Rapita!$B$18</c:f>
              <c:strCache>
                <c:ptCount val="1"/>
                <c:pt idx="0">
                  <c:v>Ucraina</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lumMod val="75000"/>
                        <a:lumOff val="25000"/>
                      </a:schemeClr>
                    </a:solidFill>
                    <a:latin typeface="+mn-lt"/>
                    <a:ea typeface="+mn-ea"/>
                    <a:cs typeface="+mn-cs"/>
                  </a:defRPr>
                </a:pPr>
                <a:endParaRPr lang="ro-R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Rapita!$D$14:$G$14</c:f>
              <c:strCache>
                <c:ptCount val="4"/>
                <c:pt idx="0">
                  <c:v>23/24</c:v>
                </c:pt>
                <c:pt idx="1">
                  <c:v>24/25</c:v>
                </c:pt>
                <c:pt idx="2">
                  <c:v>25/26</c:v>
                </c:pt>
                <c:pt idx="3">
                  <c:v>26/27</c:v>
                </c:pt>
              </c:strCache>
            </c:strRef>
          </c:cat>
          <c:val>
            <c:numRef>
              <c:f>Rapita!$D$18:$G$18</c:f>
              <c:numCache>
                <c:formatCode>General</c:formatCode>
                <c:ptCount val="4"/>
                <c:pt idx="0">
                  <c:v>2.9</c:v>
                </c:pt>
                <c:pt idx="1">
                  <c:v>2.7</c:v>
                </c:pt>
                <c:pt idx="2">
                  <c:v>2</c:v>
                </c:pt>
                <c:pt idx="3">
                  <c:v>2.5</c:v>
                </c:pt>
              </c:numCache>
            </c:numRef>
          </c:val>
          <c:extLst>
            <c:ext xmlns:c16="http://schemas.microsoft.com/office/drawing/2014/chart" uri="{C3380CC4-5D6E-409C-BE32-E72D297353CC}">
              <c16:uniqueId val="{00000000-726D-482B-A3B3-EFEE2ADCCB4E}"/>
            </c:ext>
          </c:extLst>
        </c:ser>
        <c:ser>
          <c:idx val="1"/>
          <c:order val="1"/>
          <c:tx>
            <c:strRef>
              <c:f>Rapita!$B$19</c:f>
              <c:strCache>
                <c:ptCount val="1"/>
                <c:pt idx="0">
                  <c:v>Canada</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lumMod val="75000"/>
                        <a:lumOff val="25000"/>
                      </a:schemeClr>
                    </a:solidFill>
                    <a:latin typeface="+mn-lt"/>
                    <a:ea typeface="+mn-ea"/>
                    <a:cs typeface="+mn-cs"/>
                  </a:defRPr>
                </a:pPr>
                <a:endParaRPr lang="ro-R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Rapita!$D$14:$G$14</c:f>
              <c:strCache>
                <c:ptCount val="4"/>
                <c:pt idx="0">
                  <c:v>23/24</c:v>
                </c:pt>
                <c:pt idx="1">
                  <c:v>24/25</c:v>
                </c:pt>
                <c:pt idx="2">
                  <c:v>25/26</c:v>
                </c:pt>
                <c:pt idx="3">
                  <c:v>26/27</c:v>
                </c:pt>
              </c:strCache>
            </c:strRef>
          </c:cat>
          <c:val>
            <c:numRef>
              <c:f>Rapita!$D$19:$G$19</c:f>
              <c:numCache>
                <c:formatCode>General</c:formatCode>
                <c:ptCount val="4"/>
                <c:pt idx="0">
                  <c:v>0.2</c:v>
                </c:pt>
                <c:pt idx="1">
                  <c:v>1.1499999999999999</c:v>
                </c:pt>
                <c:pt idx="2">
                  <c:v>1.5</c:v>
                </c:pt>
                <c:pt idx="3">
                  <c:v>1.5</c:v>
                </c:pt>
              </c:numCache>
            </c:numRef>
          </c:val>
          <c:extLst>
            <c:ext xmlns:c16="http://schemas.microsoft.com/office/drawing/2014/chart" uri="{C3380CC4-5D6E-409C-BE32-E72D297353CC}">
              <c16:uniqueId val="{00000001-726D-482B-A3B3-EFEE2ADCCB4E}"/>
            </c:ext>
          </c:extLst>
        </c:ser>
        <c:ser>
          <c:idx val="2"/>
          <c:order val="2"/>
          <c:tx>
            <c:strRef>
              <c:f>Rapita!$B$20</c:f>
              <c:strCache>
                <c:ptCount val="1"/>
                <c:pt idx="0">
                  <c:v>Australia</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lumMod val="75000"/>
                        <a:lumOff val="25000"/>
                      </a:schemeClr>
                    </a:solidFill>
                    <a:latin typeface="+mn-lt"/>
                    <a:ea typeface="+mn-ea"/>
                    <a:cs typeface="+mn-cs"/>
                  </a:defRPr>
                </a:pPr>
                <a:endParaRPr lang="ro-R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Rapita!$D$14:$G$14</c:f>
              <c:strCache>
                <c:ptCount val="4"/>
                <c:pt idx="0">
                  <c:v>23/24</c:v>
                </c:pt>
                <c:pt idx="1">
                  <c:v>24/25</c:v>
                </c:pt>
                <c:pt idx="2">
                  <c:v>25/26</c:v>
                </c:pt>
                <c:pt idx="3">
                  <c:v>26/27</c:v>
                </c:pt>
              </c:strCache>
            </c:strRef>
          </c:cat>
          <c:val>
            <c:numRef>
              <c:f>Rapita!$D$20:$G$20</c:f>
              <c:numCache>
                <c:formatCode>General</c:formatCode>
                <c:ptCount val="4"/>
                <c:pt idx="0">
                  <c:v>2</c:v>
                </c:pt>
                <c:pt idx="1">
                  <c:v>3.7</c:v>
                </c:pt>
                <c:pt idx="2">
                  <c:v>3</c:v>
                </c:pt>
                <c:pt idx="3">
                  <c:v>2.5</c:v>
                </c:pt>
              </c:numCache>
            </c:numRef>
          </c:val>
          <c:extLst>
            <c:ext xmlns:c16="http://schemas.microsoft.com/office/drawing/2014/chart" uri="{C3380CC4-5D6E-409C-BE32-E72D297353CC}">
              <c16:uniqueId val="{00000002-726D-482B-A3B3-EFEE2ADCCB4E}"/>
            </c:ext>
          </c:extLst>
        </c:ser>
        <c:dLbls>
          <c:showLegendKey val="0"/>
          <c:showVal val="0"/>
          <c:showCatName val="0"/>
          <c:showSerName val="0"/>
          <c:showPercent val="0"/>
          <c:showBubbleSize val="0"/>
        </c:dLbls>
        <c:gapWidth val="219"/>
        <c:overlap val="100"/>
        <c:axId val="1404406408"/>
        <c:axId val="1404402808"/>
      </c:barChart>
      <c:catAx>
        <c:axId val="140440640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ro-RO"/>
          </a:p>
        </c:txPr>
        <c:crossAx val="1404402808"/>
        <c:crosses val="autoZero"/>
        <c:auto val="1"/>
        <c:lblAlgn val="ctr"/>
        <c:lblOffset val="100"/>
        <c:noMultiLvlLbl val="0"/>
      </c:catAx>
      <c:valAx>
        <c:axId val="140440280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ro-RO"/>
          </a:p>
        </c:txPr>
        <c:crossAx val="140440640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ro-RO"/>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ro-RO"/>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Evolutie</a:t>
            </a:r>
            <a:r>
              <a:rPr lang="en-US" baseline="0"/>
              <a:t> pret MATIF August</a:t>
            </a:r>
            <a:endParaRPr lang="en-US"/>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Sheet7!$B$2</c:f>
              <c:strCache>
                <c:ptCount val="1"/>
                <c:pt idx="0">
                  <c:v>Recolta 2025</c:v>
                </c:pt>
              </c:strCache>
            </c:strRef>
          </c:tx>
          <c:spPr>
            <a:ln w="28575" cap="rnd">
              <a:solidFill>
                <a:schemeClr val="accent1"/>
              </a:solidFill>
              <a:round/>
            </a:ln>
            <a:effectLst/>
          </c:spPr>
          <c:marker>
            <c:symbol val="none"/>
          </c:marker>
          <c:cat>
            <c:numRef>
              <c:f>Sheet7!$A$3:$A$149</c:f>
              <c:numCache>
                <c:formatCode>mm\/dd\/yyyy</c:formatCode>
                <c:ptCount val="147"/>
                <c:pt idx="0">
                  <c:v>45868</c:v>
                </c:pt>
                <c:pt idx="1">
                  <c:v>45867</c:v>
                </c:pt>
                <c:pt idx="2">
                  <c:v>45866</c:v>
                </c:pt>
                <c:pt idx="3">
                  <c:v>45863</c:v>
                </c:pt>
                <c:pt idx="4">
                  <c:v>45862</c:v>
                </c:pt>
                <c:pt idx="5">
                  <c:v>45861</c:v>
                </c:pt>
                <c:pt idx="6">
                  <c:v>45860</c:v>
                </c:pt>
                <c:pt idx="7">
                  <c:v>45859</c:v>
                </c:pt>
                <c:pt idx="8">
                  <c:v>45856</c:v>
                </c:pt>
                <c:pt idx="9">
                  <c:v>45855</c:v>
                </c:pt>
                <c:pt idx="10">
                  <c:v>45854</c:v>
                </c:pt>
                <c:pt idx="11">
                  <c:v>45853</c:v>
                </c:pt>
                <c:pt idx="12">
                  <c:v>45852</c:v>
                </c:pt>
                <c:pt idx="13">
                  <c:v>45849</c:v>
                </c:pt>
                <c:pt idx="14">
                  <c:v>45848</c:v>
                </c:pt>
                <c:pt idx="15">
                  <c:v>45847</c:v>
                </c:pt>
                <c:pt idx="16">
                  <c:v>45846</c:v>
                </c:pt>
                <c:pt idx="17">
                  <c:v>45845</c:v>
                </c:pt>
                <c:pt idx="18">
                  <c:v>45842</c:v>
                </c:pt>
                <c:pt idx="19">
                  <c:v>45841</c:v>
                </c:pt>
                <c:pt idx="20">
                  <c:v>45840</c:v>
                </c:pt>
                <c:pt idx="21">
                  <c:v>45839</c:v>
                </c:pt>
                <c:pt idx="22">
                  <c:v>45838</c:v>
                </c:pt>
                <c:pt idx="23">
                  <c:v>45835</c:v>
                </c:pt>
                <c:pt idx="24">
                  <c:v>45834</c:v>
                </c:pt>
                <c:pt idx="25">
                  <c:v>45833</c:v>
                </c:pt>
                <c:pt idx="26">
                  <c:v>45832</c:v>
                </c:pt>
                <c:pt idx="27">
                  <c:v>45831</c:v>
                </c:pt>
                <c:pt idx="28">
                  <c:v>45828</c:v>
                </c:pt>
                <c:pt idx="29">
                  <c:v>45827</c:v>
                </c:pt>
                <c:pt idx="30">
                  <c:v>45826</c:v>
                </c:pt>
                <c:pt idx="31">
                  <c:v>45825</c:v>
                </c:pt>
                <c:pt idx="32">
                  <c:v>45824</c:v>
                </c:pt>
                <c:pt idx="33">
                  <c:v>45821</c:v>
                </c:pt>
                <c:pt idx="34">
                  <c:v>45820</c:v>
                </c:pt>
                <c:pt idx="35">
                  <c:v>45819</c:v>
                </c:pt>
                <c:pt idx="36">
                  <c:v>45818</c:v>
                </c:pt>
                <c:pt idx="37">
                  <c:v>45817</c:v>
                </c:pt>
                <c:pt idx="38">
                  <c:v>45814</c:v>
                </c:pt>
                <c:pt idx="39">
                  <c:v>45813</c:v>
                </c:pt>
                <c:pt idx="40">
                  <c:v>45812</c:v>
                </c:pt>
                <c:pt idx="41">
                  <c:v>45811</c:v>
                </c:pt>
                <c:pt idx="42">
                  <c:v>45810</c:v>
                </c:pt>
                <c:pt idx="43">
                  <c:v>45807</c:v>
                </c:pt>
                <c:pt idx="44">
                  <c:v>45806</c:v>
                </c:pt>
                <c:pt idx="45">
                  <c:v>45805</c:v>
                </c:pt>
                <c:pt idx="46">
                  <c:v>45804</c:v>
                </c:pt>
                <c:pt idx="47">
                  <c:v>45803</c:v>
                </c:pt>
                <c:pt idx="48">
                  <c:v>45800</c:v>
                </c:pt>
                <c:pt idx="49">
                  <c:v>45799</c:v>
                </c:pt>
                <c:pt idx="50">
                  <c:v>45798</c:v>
                </c:pt>
                <c:pt idx="51">
                  <c:v>45797</c:v>
                </c:pt>
                <c:pt idx="52">
                  <c:v>45796</c:v>
                </c:pt>
                <c:pt idx="53">
                  <c:v>45793</c:v>
                </c:pt>
                <c:pt idx="54">
                  <c:v>45792</c:v>
                </c:pt>
                <c:pt idx="55">
                  <c:v>45791</c:v>
                </c:pt>
                <c:pt idx="56">
                  <c:v>45790</c:v>
                </c:pt>
                <c:pt idx="57">
                  <c:v>45789</c:v>
                </c:pt>
                <c:pt idx="58">
                  <c:v>45786</c:v>
                </c:pt>
                <c:pt idx="59">
                  <c:v>45785</c:v>
                </c:pt>
                <c:pt idx="60">
                  <c:v>45784</c:v>
                </c:pt>
                <c:pt idx="61">
                  <c:v>45783</c:v>
                </c:pt>
                <c:pt idx="62">
                  <c:v>45782</c:v>
                </c:pt>
                <c:pt idx="63">
                  <c:v>45779</c:v>
                </c:pt>
                <c:pt idx="64">
                  <c:v>45777</c:v>
                </c:pt>
                <c:pt idx="65">
                  <c:v>45776</c:v>
                </c:pt>
                <c:pt idx="66">
                  <c:v>45775</c:v>
                </c:pt>
                <c:pt idx="67">
                  <c:v>45772</c:v>
                </c:pt>
                <c:pt idx="68">
                  <c:v>45771</c:v>
                </c:pt>
                <c:pt idx="69">
                  <c:v>45770</c:v>
                </c:pt>
                <c:pt idx="70">
                  <c:v>45769</c:v>
                </c:pt>
                <c:pt idx="71">
                  <c:v>45764</c:v>
                </c:pt>
                <c:pt idx="72">
                  <c:v>45763</c:v>
                </c:pt>
                <c:pt idx="73">
                  <c:v>45762</c:v>
                </c:pt>
                <c:pt idx="74">
                  <c:v>45761</c:v>
                </c:pt>
                <c:pt idx="75">
                  <c:v>45758</c:v>
                </c:pt>
                <c:pt idx="76">
                  <c:v>45757</c:v>
                </c:pt>
                <c:pt idx="77">
                  <c:v>45756</c:v>
                </c:pt>
                <c:pt idx="78">
                  <c:v>45755</c:v>
                </c:pt>
                <c:pt idx="79">
                  <c:v>45754</c:v>
                </c:pt>
                <c:pt idx="80">
                  <c:v>45751</c:v>
                </c:pt>
                <c:pt idx="81">
                  <c:v>45750</c:v>
                </c:pt>
                <c:pt idx="82">
                  <c:v>45749</c:v>
                </c:pt>
                <c:pt idx="83">
                  <c:v>45748</c:v>
                </c:pt>
                <c:pt idx="84">
                  <c:v>45747</c:v>
                </c:pt>
                <c:pt idx="85">
                  <c:v>45744</c:v>
                </c:pt>
                <c:pt idx="86">
                  <c:v>45743</c:v>
                </c:pt>
                <c:pt idx="87">
                  <c:v>45742</c:v>
                </c:pt>
                <c:pt idx="88">
                  <c:v>45741</c:v>
                </c:pt>
                <c:pt idx="89">
                  <c:v>45740</c:v>
                </c:pt>
                <c:pt idx="90">
                  <c:v>45737</c:v>
                </c:pt>
                <c:pt idx="91">
                  <c:v>45736</c:v>
                </c:pt>
                <c:pt idx="92">
                  <c:v>45735</c:v>
                </c:pt>
                <c:pt idx="93">
                  <c:v>45734</c:v>
                </c:pt>
                <c:pt idx="94">
                  <c:v>45733</c:v>
                </c:pt>
                <c:pt idx="95">
                  <c:v>45730</c:v>
                </c:pt>
                <c:pt idx="96">
                  <c:v>45729</c:v>
                </c:pt>
                <c:pt idx="97">
                  <c:v>45728</c:v>
                </c:pt>
                <c:pt idx="98">
                  <c:v>45727</c:v>
                </c:pt>
                <c:pt idx="99">
                  <c:v>45726</c:v>
                </c:pt>
                <c:pt idx="100">
                  <c:v>45723</c:v>
                </c:pt>
                <c:pt idx="101">
                  <c:v>45722</c:v>
                </c:pt>
                <c:pt idx="102">
                  <c:v>45721</c:v>
                </c:pt>
                <c:pt idx="103">
                  <c:v>45720</c:v>
                </c:pt>
                <c:pt idx="104">
                  <c:v>45719</c:v>
                </c:pt>
                <c:pt idx="105">
                  <c:v>45716</c:v>
                </c:pt>
                <c:pt idx="106">
                  <c:v>45715</c:v>
                </c:pt>
                <c:pt idx="107">
                  <c:v>45714</c:v>
                </c:pt>
                <c:pt idx="108">
                  <c:v>45713</c:v>
                </c:pt>
                <c:pt idx="109">
                  <c:v>45712</c:v>
                </c:pt>
                <c:pt idx="110">
                  <c:v>45709</c:v>
                </c:pt>
                <c:pt idx="111">
                  <c:v>45708</c:v>
                </c:pt>
                <c:pt idx="112">
                  <c:v>45707</c:v>
                </c:pt>
                <c:pt idx="113">
                  <c:v>45706</c:v>
                </c:pt>
                <c:pt idx="114">
                  <c:v>45705</c:v>
                </c:pt>
                <c:pt idx="115">
                  <c:v>45702</c:v>
                </c:pt>
                <c:pt idx="116">
                  <c:v>45701</c:v>
                </c:pt>
                <c:pt idx="117">
                  <c:v>45700</c:v>
                </c:pt>
                <c:pt idx="118">
                  <c:v>45699</c:v>
                </c:pt>
                <c:pt idx="119">
                  <c:v>45698</c:v>
                </c:pt>
                <c:pt idx="120">
                  <c:v>45695</c:v>
                </c:pt>
                <c:pt idx="121">
                  <c:v>45694</c:v>
                </c:pt>
                <c:pt idx="122">
                  <c:v>45693</c:v>
                </c:pt>
                <c:pt idx="123">
                  <c:v>45692</c:v>
                </c:pt>
                <c:pt idx="124">
                  <c:v>45691</c:v>
                </c:pt>
                <c:pt idx="125">
                  <c:v>45688</c:v>
                </c:pt>
                <c:pt idx="126">
                  <c:v>45687</c:v>
                </c:pt>
                <c:pt idx="127">
                  <c:v>45686</c:v>
                </c:pt>
                <c:pt idx="128">
                  <c:v>45685</c:v>
                </c:pt>
                <c:pt idx="129">
                  <c:v>45684</c:v>
                </c:pt>
                <c:pt idx="130">
                  <c:v>45681</c:v>
                </c:pt>
                <c:pt idx="131">
                  <c:v>45680</c:v>
                </c:pt>
                <c:pt idx="132">
                  <c:v>45679</c:v>
                </c:pt>
                <c:pt idx="133">
                  <c:v>45678</c:v>
                </c:pt>
                <c:pt idx="134">
                  <c:v>45677</c:v>
                </c:pt>
                <c:pt idx="135">
                  <c:v>45674</c:v>
                </c:pt>
                <c:pt idx="136">
                  <c:v>45673</c:v>
                </c:pt>
                <c:pt idx="137">
                  <c:v>45672</c:v>
                </c:pt>
                <c:pt idx="138">
                  <c:v>45671</c:v>
                </c:pt>
                <c:pt idx="139">
                  <c:v>45670</c:v>
                </c:pt>
                <c:pt idx="140">
                  <c:v>45667</c:v>
                </c:pt>
                <c:pt idx="141">
                  <c:v>45666</c:v>
                </c:pt>
                <c:pt idx="142">
                  <c:v>45665</c:v>
                </c:pt>
                <c:pt idx="143">
                  <c:v>45664</c:v>
                </c:pt>
                <c:pt idx="144">
                  <c:v>45663</c:v>
                </c:pt>
                <c:pt idx="145">
                  <c:v>45660</c:v>
                </c:pt>
                <c:pt idx="146">
                  <c:v>45659</c:v>
                </c:pt>
              </c:numCache>
            </c:numRef>
          </c:cat>
          <c:val>
            <c:numRef>
              <c:f>Sheet7!$B$3:$B$149</c:f>
              <c:numCache>
                <c:formatCode>General</c:formatCode>
                <c:ptCount val="147"/>
                <c:pt idx="0">
                  <c:v>465</c:v>
                </c:pt>
                <c:pt idx="1">
                  <c:v>463.25</c:v>
                </c:pt>
                <c:pt idx="2">
                  <c:v>467</c:v>
                </c:pt>
                <c:pt idx="3">
                  <c:v>475.5</c:v>
                </c:pt>
                <c:pt idx="4">
                  <c:v>476</c:v>
                </c:pt>
                <c:pt idx="5">
                  <c:v>476.5</c:v>
                </c:pt>
                <c:pt idx="6">
                  <c:v>472.5</c:v>
                </c:pt>
                <c:pt idx="7">
                  <c:v>470.5</c:v>
                </c:pt>
                <c:pt idx="8">
                  <c:v>473</c:v>
                </c:pt>
                <c:pt idx="9">
                  <c:v>478.75</c:v>
                </c:pt>
                <c:pt idx="10">
                  <c:v>471.75</c:v>
                </c:pt>
                <c:pt idx="11">
                  <c:v>476.25</c:v>
                </c:pt>
                <c:pt idx="12">
                  <c:v>465.75</c:v>
                </c:pt>
                <c:pt idx="13">
                  <c:v>463</c:v>
                </c:pt>
                <c:pt idx="14">
                  <c:v>460.5</c:v>
                </c:pt>
                <c:pt idx="15">
                  <c:v>459</c:v>
                </c:pt>
                <c:pt idx="16">
                  <c:v>466.25</c:v>
                </c:pt>
                <c:pt idx="17">
                  <c:v>464</c:v>
                </c:pt>
                <c:pt idx="18">
                  <c:v>465.5</c:v>
                </c:pt>
                <c:pt idx="19">
                  <c:v>461</c:v>
                </c:pt>
                <c:pt idx="20">
                  <c:v>468.75</c:v>
                </c:pt>
                <c:pt idx="21">
                  <c:v>462.75</c:v>
                </c:pt>
                <c:pt idx="22">
                  <c:v>467.5</c:v>
                </c:pt>
                <c:pt idx="23">
                  <c:v>474</c:v>
                </c:pt>
                <c:pt idx="24">
                  <c:v>477</c:v>
                </c:pt>
                <c:pt idx="25">
                  <c:v>479.25</c:v>
                </c:pt>
                <c:pt idx="26">
                  <c:v>484.75</c:v>
                </c:pt>
                <c:pt idx="27">
                  <c:v>499</c:v>
                </c:pt>
                <c:pt idx="28">
                  <c:v>505.25</c:v>
                </c:pt>
                <c:pt idx="29">
                  <c:v>500.25</c:v>
                </c:pt>
                <c:pt idx="30">
                  <c:v>494</c:v>
                </c:pt>
                <c:pt idx="31">
                  <c:v>492.5</c:v>
                </c:pt>
                <c:pt idx="32">
                  <c:v>489</c:v>
                </c:pt>
                <c:pt idx="33">
                  <c:v>494.75</c:v>
                </c:pt>
                <c:pt idx="34">
                  <c:v>482.25</c:v>
                </c:pt>
                <c:pt idx="35">
                  <c:v>483.25</c:v>
                </c:pt>
                <c:pt idx="36">
                  <c:v>487</c:v>
                </c:pt>
                <c:pt idx="37">
                  <c:v>490.5</c:v>
                </c:pt>
                <c:pt idx="38">
                  <c:v>485.75</c:v>
                </c:pt>
                <c:pt idx="39">
                  <c:v>481</c:v>
                </c:pt>
                <c:pt idx="40">
                  <c:v>478.5</c:v>
                </c:pt>
                <c:pt idx="41">
                  <c:v>478.25</c:v>
                </c:pt>
                <c:pt idx="42" formatCode="0.000">
                  <c:v>473.25</c:v>
                </c:pt>
                <c:pt idx="43" formatCode="0.000">
                  <c:v>474.5</c:v>
                </c:pt>
                <c:pt idx="44" formatCode="0.000">
                  <c:v>472.5</c:v>
                </c:pt>
                <c:pt idx="45" formatCode="0.000">
                  <c:v>481.5</c:v>
                </c:pt>
                <c:pt idx="46" formatCode="0.000">
                  <c:v>486.5</c:v>
                </c:pt>
                <c:pt idx="47" formatCode="0.000">
                  <c:v>488.5</c:v>
                </c:pt>
                <c:pt idx="48" formatCode="0.000">
                  <c:v>488.5</c:v>
                </c:pt>
                <c:pt idx="49" formatCode="0.000">
                  <c:v>489.25</c:v>
                </c:pt>
                <c:pt idx="50" formatCode="0.000">
                  <c:v>485</c:v>
                </c:pt>
                <c:pt idx="51" formatCode="0.000">
                  <c:v>488.5</c:v>
                </c:pt>
                <c:pt idx="52" formatCode="0.000">
                  <c:v>485</c:v>
                </c:pt>
                <c:pt idx="53" formatCode="0.000">
                  <c:v>483.75</c:v>
                </c:pt>
                <c:pt idx="54" formatCode="0.000">
                  <c:v>478.75</c:v>
                </c:pt>
                <c:pt idx="55" formatCode="0.000">
                  <c:v>484</c:v>
                </c:pt>
                <c:pt idx="56" formatCode="0.000">
                  <c:v>489.5</c:v>
                </c:pt>
                <c:pt idx="57" formatCode="0.000">
                  <c:v>481</c:v>
                </c:pt>
                <c:pt idx="58" formatCode="0.000">
                  <c:v>471.25</c:v>
                </c:pt>
                <c:pt idx="59" formatCode="0.000">
                  <c:v>472.25</c:v>
                </c:pt>
                <c:pt idx="60" formatCode="0.000">
                  <c:v>469</c:v>
                </c:pt>
                <c:pt idx="61" formatCode="0.000">
                  <c:v>474</c:v>
                </c:pt>
                <c:pt idx="62" formatCode="0.000">
                  <c:v>469</c:v>
                </c:pt>
                <c:pt idx="63" formatCode="0.000">
                  <c:v>471.75</c:v>
                </c:pt>
                <c:pt idx="64" formatCode="0.000">
                  <c:v>462</c:v>
                </c:pt>
                <c:pt idx="65" formatCode="0.000">
                  <c:v>469.75</c:v>
                </c:pt>
                <c:pt idx="66" formatCode="0.000">
                  <c:v>476.5</c:v>
                </c:pt>
                <c:pt idx="67" formatCode="0.000">
                  <c:v>470.5</c:v>
                </c:pt>
                <c:pt idx="68" formatCode="0.000">
                  <c:v>475.5</c:v>
                </c:pt>
                <c:pt idx="69" formatCode="0.000">
                  <c:v>470.75</c:v>
                </c:pt>
                <c:pt idx="70" formatCode="0.000">
                  <c:v>470.25</c:v>
                </c:pt>
                <c:pt idx="71" formatCode="0.000">
                  <c:v>477</c:v>
                </c:pt>
                <c:pt idx="72" formatCode="0.000">
                  <c:v>480.75</c:v>
                </c:pt>
                <c:pt idx="73" formatCode="0.000">
                  <c:v>478.5</c:v>
                </c:pt>
                <c:pt idx="74" formatCode="0.000">
                  <c:v>469</c:v>
                </c:pt>
                <c:pt idx="75" formatCode="0.000">
                  <c:v>472.75</c:v>
                </c:pt>
                <c:pt idx="76" formatCode="0.000">
                  <c:v>469.75</c:v>
                </c:pt>
                <c:pt idx="77" formatCode="0.000">
                  <c:v>466</c:v>
                </c:pt>
                <c:pt idx="78" formatCode="0.000">
                  <c:v>475.5</c:v>
                </c:pt>
                <c:pt idx="79" formatCode="0.000">
                  <c:v>476</c:v>
                </c:pt>
                <c:pt idx="80" formatCode="0.000">
                  <c:v>476.25</c:v>
                </c:pt>
                <c:pt idx="81" formatCode="0.000">
                  <c:v>480.75</c:v>
                </c:pt>
                <c:pt idx="82" formatCode="0.000">
                  <c:v>492.5</c:v>
                </c:pt>
                <c:pt idx="83" formatCode="0.000">
                  <c:v>489.75</c:v>
                </c:pt>
                <c:pt idx="84" formatCode="0.000">
                  <c:v>485.25</c:v>
                </c:pt>
                <c:pt idx="85" formatCode="0.000">
                  <c:v>487.25</c:v>
                </c:pt>
                <c:pt idx="86" formatCode="0.000">
                  <c:v>482.75</c:v>
                </c:pt>
                <c:pt idx="87" formatCode="0.000">
                  <c:v>476.5</c:v>
                </c:pt>
                <c:pt idx="88" formatCode="0.000">
                  <c:v>477.5</c:v>
                </c:pt>
                <c:pt idx="89" formatCode="0.000">
                  <c:v>473.75</c:v>
                </c:pt>
                <c:pt idx="90" formatCode="0.000">
                  <c:v>472.5</c:v>
                </c:pt>
                <c:pt idx="91" formatCode="0.000">
                  <c:v>471.5</c:v>
                </c:pt>
                <c:pt idx="92" formatCode="0.000">
                  <c:v>471.5</c:v>
                </c:pt>
                <c:pt idx="93" formatCode="0.000">
                  <c:v>465</c:v>
                </c:pt>
                <c:pt idx="94" formatCode="0.000">
                  <c:v>455.5</c:v>
                </c:pt>
                <c:pt idx="95" formatCode="0.000">
                  <c:v>457</c:v>
                </c:pt>
                <c:pt idx="96" formatCode="0.000">
                  <c:v>459.25</c:v>
                </c:pt>
                <c:pt idx="97" formatCode="0.000">
                  <c:v>459.5</c:v>
                </c:pt>
                <c:pt idx="98" formatCode="0.000">
                  <c:v>465.75</c:v>
                </c:pt>
                <c:pt idx="99" formatCode="0.000">
                  <c:v>467.5</c:v>
                </c:pt>
                <c:pt idx="100" formatCode="0.000">
                  <c:v>478.25</c:v>
                </c:pt>
                <c:pt idx="101" formatCode="0.000">
                  <c:v>483.25</c:v>
                </c:pt>
                <c:pt idx="102" formatCode="0.000">
                  <c:v>479.25</c:v>
                </c:pt>
                <c:pt idx="103" formatCode="0.000">
                  <c:v>484.75</c:v>
                </c:pt>
                <c:pt idx="104" formatCode="0.000">
                  <c:v>498.5</c:v>
                </c:pt>
                <c:pt idx="105" formatCode="0.000">
                  <c:v>498.5</c:v>
                </c:pt>
                <c:pt idx="106" formatCode="0.000">
                  <c:v>502.25</c:v>
                </c:pt>
                <c:pt idx="107" formatCode="0.000">
                  <c:v>499.25</c:v>
                </c:pt>
                <c:pt idx="108" formatCode="0.000">
                  <c:v>497.5</c:v>
                </c:pt>
                <c:pt idx="109" formatCode="0.000">
                  <c:v>495</c:v>
                </c:pt>
                <c:pt idx="110" formatCode="0.000">
                  <c:v>499.75</c:v>
                </c:pt>
                <c:pt idx="111" formatCode="0.000">
                  <c:v>502.75</c:v>
                </c:pt>
                <c:pt idx="112" formatCode="0.000">
                  <c:v>499.5</c:v>
                </c:pt>
                <c:pt idx="113" formatCode="0.000">
                  <c:v>499.25</c:v>
                </c:pt>
                <c:pt idx="114" formatCode="0.000">
                  <c:v>494</c:v>
                </c:pt>
                <c:pt idx="115" formatCode="0.000">
                  <c:v>493</c:v>
                </c:pt>
                <c:pt idx="116" formatCode="0.000">
                  <c:v>490.5</c:v>
                </c:pt>
                <c:pt idx="117" formatCode="0.000">
                  <c:v>490.25</c:v>
                </c:pt>
                <c:pt idx="118" formatCode="0.000">
                  <c:v>494.25</c:v>
                </c:pt>
                <c:pt idx="119" formatCode="0.000">
                  <c:v>490</c:v>
                </c:pt>
                <c:pt idx="120" formatCode="0.000">
                  <c:v>488.75</c:v>
                </c:pt>
                <c:pt idx="121" formatCode="0.000">
                  <c:v>492</c:v>
                </c:pt>
                <c:pt idx="122" formatCode="0.000">
                  <c:v>488</c:v>
                </c:pt>
                <c:pt idx="123" formatCode="0.000">
                  <c:v>490.25</c:v>
                </c:pt>
                <c:pt idx="124" formatCode="0.000">
                  <c:v>486.5</c:v>
                </c:pt>
                <c:pt idx="125" formatCode="0.000">
                  <c:v>485.75</c:v>
                </c:pt>
                <c:pt idx="126" formatCode="0.000">
                  <c:v>484</c:v>
                </c:pt>
                <c:pt idx="127" formatCode="0.000">
                  <c:v>484.25</c:v>
                </c:pt>
                <c:pt idx="128" formatCode="0.000">
                  <c:v>483</c:v>
                </c:pt>
                <c:pt idx="129" formatCode="0.000">
                  <c:v>483.25</c:v>
                </c:pt>
                <c:pt idx="130" formatCode="0.000">
                  <c:v>487.25</c:v>
                </c:pt>
                <c:pt idx="131" formatCode="0.000">
                  <c:v>488.5</c:v>
                </c:pt>
                <c:pt idx="132" formatCode="0.000">
                  <c:v>485.5</c:v>
                </c:pt>
                <c:pt idx="133" formatCode="0.000">
                  <c:v>490.75</c:v>
                </c:pt>
                <c:pt idx="134" formatCode="0.000">
                  <c:v>489.25</c:v>
                </c:pt>
                <c:pt idx="135" formatCode="0.000">
                  <c:v>488.75</c:v>
                </c:pt>
                <c:pt idx="136" formatCode="0.000">
                  <c:v>480.5</c:v>
                </c:pt>
                <c:pt idx="137" formatCode="0.000">
                  <c:v>490</c:v>
                </c:pt>
                <c:pt idx="138" formatCode="0.000">
                  <c:v>490</c:v>
                </c:pt>
                <c:pt idx="139" formatCode="0.000">
                  <c:v>492.75</c:v>
                </c:pt>
                <c:pt idx="140" formatCode="0.000">
                  <c:v>492.25</c:v>
                </c:pt>
                <c:pt idx="141" formatCode="0.000">
                  <c:v>485</c:v>
                </c:pt>
                <c:pt idx="142" formatCode="0.000">
                  <c:v>482.5</c:v>
                </c:pt>
                <c:pt idx="143" formatCode="0.000">
                  <c:v>478.5</c:v>
                </c:pt>
                <c:pt idx="144" formatCode="0.000">
                  <c:v>473.5</c:v>
                </c:pt>
                <c:pt idx="145" formatCode="0.000">
                  <c:v>470.5</c:v>
                </c:pt>
                <c:pt idx="146" formatCode="0.000">
                  <c:v>475.5</c:v>
                </c:pt>
              </c:numCache>
            </c:numRef>
          </c:val>
          <c:smooth val="0"/>
          <c:extLst>
            <c:ext xmlns:c16="http://schemas.microsoft.com/office/drawing/2014/chart" uri="{C3380CC4-5D6E-409C-BE32-E72D297353CC}">
              <c16:uniqueId val="{00000000-7BA5-46AB-AD0D-C0D95D062B1D}"/>
            </c:ext>
          </c:extLst>
        </c:ser>
        <c:ser>
          <c:idx val="1"/>
          <c:order val="1"/>
          <c:tx>
            <c:strRef>
              <c:f>Sheet7!$C$2</c:f>
              <c:strCache>
                <c:ptCount val="1"/>
                <c:pt idx="0">
                  <c:v>Recolta 2026</c:v>
                </c:pt>
              </c:strCache>
            </c:strRef>
          </c:tx>
          <c:spPr>
            <a:ln w="28575" cap="rnd">
              <a:solidFill>
                <a:schemeClr val="accent2"/>
              </a:solidFill>
              <a:round/>
            </a:ln>
            <a:effectLst/>
          </c:spPr>
          <c:marker>
            <c:symbol val="none"/>
          </c:marker>
          <c:cat>
            <c:numRef>
              <c:f>Sheet7!$A$3:$A$149</c:f>
              <c:numCache>
                <c:formatCode>mm\/dd\/yyyy</c:formatCode>
                <c:ptCount val="147"/>
                <c:pt idx="0">
                  <c:v>45868</c:v>
                </c:pt>
                <c:pt idx="1">
                  <c:v>45867</c:v>
                </c:pt>
                <c:pt idx="2">
                  <c:v>45866</c:v>
                </c:pt>
                <c:pt idx="3">
                  <c:v>45863</c:v>
                </c:pt>
                <c:pt idx="4">
                  <c:v>45862</c:v>
                </c:pt>
                <c:pt idx="5">
                  <c:v>45861</c:v>
                </c:pt>
                <c:pt idx="6">
                  <c:v>45860</c:v>
                </c:pt>
                <c:pt idx="7">
                  <c:v>45859</c:v>
                </c:pt>
                <c:pt idx="8">
                  <c:v>45856</c:v>
                </c:pt>
                <c:pt idx="9">
                  <c:v>45855</c:v>
                </c:pt>
                <c:pt idx="10">
                  <c:v>45854</c:v>
                </c:pt>
                <c:pt idx="11">
                  <c:v>45853</c:v>
                </c:pt>
                <c:pt idx="12">
                  <c:v>45852</c:v>
                </c:pt>
                <c:pt idx="13">
                  <c:v>45849</c:v>
                </c:pt>
                <c:pt idx="14">
                  <c:v>45848</c:v>
                </c:pt>
                <c:pt idx="15">
                  <c:v>45847</c:v>
                </c:pt>
                <c:pt idx="16">
                  <c:v>45846</c:v>
                </c:pt>
                <c:pt idx="17">
                  <c:v>45845</c:v>
                </c:pt>
                <c:pt idx="18">
                  <c:v>45842</c:v>
                </c:pt>
                <c:pt idx="19">
                  <c:v>45841</c:v>
                </c:pt>
                <c:pt idx="20">
                  <c:v>45840</c:v>
                </c:pt>
                <c:pt idx="21">
                  <c:v>45839</c:v>
                </c:pt>
                <c:pt idx="22">
                  <c:v>45838</c:v>
                </c:pt>
                <c:pt idx="23">
                  <c:v>45835</c:v>
                </c:pt>
                <c:pt idx="24">
                  <c:v>45834</c:v>
                </c:pt>
                <c:pt idx="25">
                  <c:v>45833</c:v>
                </c:pt>
                <c:pt idx="26">
                  <c:v>45832</c:v>
                </c:pt>
                <c:pt idx="27">
                  <c:v>45831</c:v>
                </c:pt>
                <c:pt idx="28">
                  <c:v>45828</c:v>
                </c:pt>
                <c:pt idx="29">
                  <c:v>45827</c:v>
                </c:pt>
                <c:pt idx="30">
                  <c:v>45826</c:v>
                </c:pt>
                <c:pt idx="31">
                  <c:v>45825</c:v>
                </c:pt>
                <c:pt idx="32">
                  <c:v>45824</c:v>
                </c:pt>
                <c:pt idx="33">
                  <c:v>45821</c:v>
                </c:pt>
                <c:pt idx="34">
                  <c:v>45820</c:v>
                </c:pt>
                <c:pt idx="35">
                  <c:v>45819</c:v>
                </c:pt>
                <c:pt idx="36">
                  <c:v>45818</c:v>
                </c:pt>
                <c:pt idx="37">
                  <c:v>45817</c:v>
                </c:pt>
                <c:pt idx="38">
                  <c:v>45814</c:v>
                </c:pt>
                <c:pt idx="39">
                  <c:v>45813</c:v>
                </c:pt>
                <c:pt idx="40">
                  <c:v>45812</c:v>
                </c:pt>
                <c:pt idx="41">
                  <c:v>45811</c:v>
                </c:pt>
                <c:pt idx="42">
                  <c:v>45810</c:v>
                </c:pt>
                <c:pt idx="43">
                  <c:v>45807</c:v>
                </c:pt>
                <c:pt idx="44">
                  <c:v>45806</c:v>
                </c:pt>
                <c:pt idx="45">
                  <c:v>45805</c:v>
                </c:pt>
                <c:pt idx="46">
                  <c:v>45804</c:v>
                </c:pt>
                <c:pt idx="47">
                  <c:v>45803</c:v>
                </c:pt>
                <c:pt idx="48">
                  <c:v>45800</c:v>
                </c:pt>
                <c:pt idx="49">
                  <c:v>45799</c:v>
                </c:pt>
                <c:pt idx="50">
                  <c:v>45798</c:v>
                </c:pt>
                <c:pt idx="51">
                  <c:v>45797</c:v>
                </c:pt>
                <c:pt idx="52">
                  <c:v>45796</c:v>
                </c:pt>
                <c:pt idx="53">
                  <c:v>45793</c:v>
                </c:pt>
                <c:pt idx="54">
                  <c:v>45792</c:v>
                </c:pt>
                <c:pt idx="55">
                  <c:v>45791</c:v>
                </c:pt>
                <c:pt idx="56">
                  <c:v>45790</c:v>
                </c:pt>
                <c:pt idx="57">
                  <c:v>45789</c:v>
                </c:pt>
                <c:pt idx="58">
                  <c:v>45786</c:v>
                </c:pt>
                <c:pt idx="59">
                  <c:v>45785</c:v>
                </c:pt>
                <c:pt idx="60">
                  <c:v>45784</c:v>
                </c:pt>
                <c:pt idx="61">
                  <c:v>45783</c:v>
                </c:pt>
                <c:pt idx="62">
                  <c:v>45782</c:v>
                </c:pt>
                <c:pt idx="63">
                  <c:v>45779</c:v>
                </c:pt>
                <c:pt idx="64">
                  <c:v>45777</c:v>
                </c:pt>
                <c:pt idx="65">
                  <c:v>45776</c:v>
                </c:pt>
                <c:pt idx="66">
                  <c:v>45775</c:v>
                </c:pt>
                <c:pt idx="67">
                  <c:v>45772</c:v>
                </c:pt>
                <c:pt idx="68">
                  <c:v>45771</c:v>
                </c:pt>
                <c:pt idx="69">
                  <c:v>45770</c:v>
                </c:pt>
                <c:pt idx="70">
                  <c:v>45769</c:v>
                </c:pt>
                <c:pt idx="71">
                  <c:v>45764</c:v>
                </c:pt>
                <c:pt idx="72">
                  <c:v>45763</c:v>
                </c:pt>
                <c:pt idx="73">
                  <c:v>45762</c:v>
                </c:pt>
                <c:pt idx="74">
                  <c:v>45761</c:v>
                </c:pt>
                <c:pt idx="75">
                  <c:v>45758</c:v>
                </c:pt>
                <c:pt idx="76">
                  <c:v>45757</c:v>
                </c:pt>
                <c:pt idx="77">
                  <c:v>45756</c:v>
                </c:pt>
                <c:pt idx="78">
                  <c:v>45755</c:v>
                </c:pt>
                <c:pt idx="79">
                  <c:v>45754</c:v>
                </c:pt>
                <c:pt idx="80">
                  <c:v>45751</c:v>
                </c:pt>
                <c:pt idx="81">
                  <c:v>45750</c:v>
                </c:pt>
                <c:pt idx="82">
                  <c:v>45749</c:v>
                </c:pt>
                <c:pt idx="83">
                  <c:v>45748</c:v>
                </c:pt>
                <c:pt idx="84">
                  <c:v>45747</c:v>
                </c:pt>
                <c:pt idx="85">
                  <c:v>45744</c:v>
                </c:pt>
                <c:pt idx="86">
                  <c:v>45743</c:v>
                </c:pt>
                <c:pt idx="87">
                  <c:v>45742</c:v>
                </c:pt>
                <c:pt idx="88">
                  <c:v>45741</c:v>
                </c:pt>
                <c:pt idx="89">
                  <c:v>45740</c:v>
                </c:pt>
                <c:pt idx="90">
                  <c:v>45737</c:v>
                </c:pt>
                <c:pt idx="91">
                  <c:v>45736</c:v>
                </c:pt>
                <c:pt idx="92">
                  <c:v>45735</c:v>
                </c:pt>
                <c:pt idx="93">
                  <c:v>45734</c:v>
                </c:pt>
                <c:pt idx="94">
                  <c:v>45733</c:v>
                </c:pt>
                <c:pt idx="95">
                  <c:v>45730</c:v>
                </c:pt>
                <c:pt idx="96">
                  <c:v>45729</c:v>
                </c:pt>
                <c:pt idx="97">
                  <c:v>45728</c:v>
                </c:pt>
                <c:pt idx="98">
                  <c:v>45727</c:v>
                </c:pt>
                <c:pt idx="99">
                  <c:v>45726</c:v>
                </c:pt>
                <c:pt idx="100">
                  <c:v>45723</c:v>
                </c:pt>
                <c:pt idx="101">
                  <c:v>45722</c:v>
                </c:pt>
                <c:pt idx="102">
                  <c:v>45721</c:v>
                </c:pt>
                <c:pt idx="103">
                  <c:v>45720</c:v>
                </c:pt>
                <c:pt idx="104">
                  <c:v>45719</c:v>
                </c:pt>
                <c:pt idx="105">
                  <c:v>45716</c:v>
                </c:pt>
                <c:pt idx="106">
                  <c:v>45715</c:v>
                </c:pt>
                <c:pt idx="107">
                  <c:v>45714</c:v>
                </c:pt>
                <c:pt idx="108">
                  <c:v>45713</c:v>
                </c:pt>
                <c:pt idx="109">
                  <c:v>45712</c:v>
                </c:pt>
                <c:pt idx="110">
                  <c:v>45709</c:v>
                </c:pt>
                <c:pt idx="111">
                  <c:v>45708</c:v>
                </c:pt>
                <c:pt idx="112">
                  <c:v>45707</c:v>
                </c:pt>
                <c:pt idx="113">
                  <c:v>45706</c:v>
                </c:pt>
                <c:pt idx="114">
                  <c:v>45705</c:v>
                </c:pt>
                <c:pt idx="115">
                  <c:v>45702</c:v>
                </c:pt>
                <c:pt idx="116">
                  <c:v>45701</c:v>
                </c:pt>
                <c:pt idx="117">
                  <c:v>45700</c:v>
                </c:pt>
                <c:pt idx="118">
                  <c:v>45699</c:v>
                </c:pt>
                <c:pt idx="119">
                  <c:v>45698</c:v>
                </c:pt>
                <c:pt idx="120">
                  <c:v>45695</c:v>
                </c:pt>
                <c:pt idx="121">
                  <c:v>45694</c:v>
                </c:pt>
                <c:pt idx="122">
                  <c:v>45693</c:v>
                </c:pt>
                <c:pt idx="123">
                  <c:v>45692</c:v>
                </c:pt>
                <c:pt idx="124">
                  <c:v>45691</c:v>
                </c:pt>
                <c:pt idx="125">
                  <c:v>45688</c:v>
                </c:pt>
                <c:pt idx="126">
                  <c:v>45687</c:v>
                </c:pt>
                <c:pt idx="127">
                  <c:v>45686</c:v>
                </c:pt>
                <c:pt idx="128">
                  <c:v>45685</c:v>
                </c:pt>
                <c:pt idx="129">
                  <c:v>45684</c:v>
                </c:pt>
                <c:pt idx="130">
                  <c:v>45681</c:v>
                </c:pt>
                <c:pt idx="131">
                  <c:v>45680</c:v>
                </c:pt>
                <c:pt idx="132">
                  <c:v>45679</c:v>
                </c:pt>
                <c:pt idx="133">
                  <c:v>45678</c:v>
                </c:pt>
                <c:pt idx="134">
                  <c:v>45677</c:v>
                </c:pt>
                <c:pt idx="135">
                  <c:v>45674</c:v>
                </c:pt>
                <c:pt idx="136">
                  <c:v>45673</c:v>
                </c:pt>
                <c:pt idx="137">
                  <c:v>45672</c:v>
                </c:pt>
                <c:pt idx="138">
                  <c:v>45671</c:v>
                </c:pt>
                <c:pt idx="139">
                  <c:v>45670</c:v>
                </c:pt>
                <c:pt idx="140">
                  <c:v>45667</c:v>
                </c:pt>
                <c:pt idx="141">
                  <c:v>45666</c:v>
                </c:pt>
                <c:pt idx="142">
                  <c:v>45665</c:v>
                </c:pt>
                <c:pt idx="143">
                  <c:v>45664</c:v>
                </c:pt>
                <c:pt idx="144">
                  <c:v>45663</c:v>
                </c:pt>
                <c:pt idx="145">
                  <c:v>45660</c:v>
                </c:pt>
                <c:pt idx="146">
                  <c:v>45659</c:v>
                </c:pt>
              </c:numCache>
            </c:numRef>
          </c:cat>
          <c:val>
            <c:numRef>
              <c:f>Sheet7!$C$3:$C$149</c:f>
              <c:numCache>
                <c:formatCode>General</c:formatCode>
                <c:ptCount val="147"/>
                <c:pt idx="112">
                  <c:v>473</c:v>
                </c:pt>
                <c:pt idx="113">
                  <c:v>466.75</c:v>
                </c:pt>
                <c:pt idx="114">
                  <c:v>464.5</c:v>
                </c:pt>
                <c:pt idx="115">
                  <c:v>467</c:v>
                </c:pt>
                <c:pt idx="116">
                  <c:v>462.5</c:v>
                </c:pt>
                <c:pt idx="117">
                  <c:v>466</c:v>
                </c:pt>
                <c:pt idx="118">
                  <c:v>465.25</c:v>
                </c:pt>
                <c:pt idx="119">
                  <c:v>466</c:v>
                </c:pt>
                <c:pt idx="120">
                  <c:v>466.75</c:v>
                </c:pt>
                <c:pt idx="121">
                  <c:v>467.75</c:v>
                </c:pt>
                <c:pt idx="122">
                  <c:v>466.75</c:v>
                </c:pt>
                <c:pt idx="123">
                  <c:v>464.25</c:v>
                </c:pt>
                <c:pt idx="124">
                  <c:v>460</c:v>
                </c:pt>
                <c:pt idx="125">
                  <c:v>454.75</c:v>
                </c:pt>
                <c:pt idx="126">
                  <c:v>455</c:v>
                </c:pt>
                <c:pt idx="127">
                  <c:v>457.75</c:v>
                </c:pt>
                <c:pt idx="128">
                  <c:v>459.75</c:v>
                </c:pt>
                <c:pt idx="129">
                  <c:v>458.25</c:v>
                </c:pt>
                <c:pt idx="130">
                  <c:v>457.75</c:v>
                </c:pt>
                <c:pt idx="131">
                  <c:v>460.25</c:v>
                </c:pt>
                <c:pt idx="132">
                  <c:v>457</c:v>
                </c:pt>
                <c:pt idx="133">
                  <c:v>457.5</c:v>
                </c:pt>
                <c:pt idx="134">
                  <c:v>453.5</c:v>
                </c:pt>
                <c:pt idx="135">
                  <c:v>450.25</c:v>
                </c:pt>
                <c:pt idx="136">
                  <c:v>450.75</c:v>
                </c:pt>
                <c:pt idx="137">
                  <c:v>450</c:v>
                </c:pt>
                <c:pt idx="138">
                  <c:v>449.25</c:v>
                </c:pt>
                <c:pt idx="139">
                  <c:v>452</c:v>
                </c:pt>
                <c:pt idx="140">
                  <c:v>447</c:v>
                </c:pt>
                <c:pt idx="141">
                  <c:v>450.75</c:v>
                </c:pt>
                <c:pt idx="142">
                  <c:v>448.75</c:v>
                </c:pt>
                <c:pt idx="143">
                  <c:v>446.5</c:v>
                </c:pt>
                <c:pt idx="144">
                  <c:v>447.5</c:v>
                </c:pt>
                <c:pt idx="145">
                  <c:v>442.5</c:v>
                </c:pt>
                <c:pt idx="146">
                  <c:v>433</c:v>
                </c:pt>
              </c:numCache>
            </c:numRef>
          </c:val>
          <c:smooth val="0"/>
          <c:extLst>
            <c:ext xmlns:c16="http://schemas.microsoft.com/office/drawing/2014/chart" uri="{C3380CC4-5D6E-409C-BE32-E72D297353CC}">
              <c16:uniqueId val="{00000001-7BA5-46AB-AD0D-C0D95D062B1D}"/>
            </c:ext>
          </c:extLst>
        </c:ser>
        <c:dLbls>
          <c:showLegendKey val="0"/>
          <c:showVal val="0"/>
          <c:showCatName val="0"/>
          <c:showSerName val="0"/>
          <c:showPercent val="0"/>
          <c:showBubbleSize val="0"/>
        </c:dLbls>
        <c:smooth val="0"/>
        <c:axId val="2079415903"/>
        <c:axId val="2079416863"/>
      </c:lineChart>
      <c:dateAx>
        <c:axId val="2079415903"/>
        <c:scaling>
          <c:orientation val="minMax"/>
        </c:scaling>
        <c:delete val="0"/>
        <c:axPos val="b"/>
        <c:numFmt formatCode="mm\/dd\/yyyy"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mn-lt"/>
                <a:ea typeface="+mn-ea"/>
                <a:cs typeface="+mn-cs"/>
              </a:defRPr>
            </a:pPr>
            <a:endParaRPr lang="en-US"/>
          </a:p>
        </c:txPr>
        <c:crossAx val="2079416863"/>
        <c:crosses val="autoZero"/>
        <c:auto val="1"/>
        <c:lblOffset val="100"/>
        <c:baseTimeUnit val="days"/>
      </c:dateAx>
      <c:valAx>
        <c:axId val="2079416863"/>
        <c:scaling>
          <c:orientation val="minMax"/>
          <c:min val="40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mn-lt"/>
                <a:ea typeface="+mn-ea"/>
                <a:cs typeface="+mn-cs"/>
              </a:defRPr>
            </a:pPr>
            <a:endParaRPr lang="en-US"/>
          </a:p>
        </c:txPr>
        <c:crossAx val="2079415903"/>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cap="all" spc="120" normalizeH="0" baseline="0">
                <a:solidFill>
                  <a:schemeClr val="tx1">
                    <a:lumMod val="65000"/>
                    <a:lumOff val="35000"/>
                  </a:schemeClr>
                </a:solidFill>
                <a:latin typeface="+mn-lt"/>
                <a:ea typeface="+mn-ea"/>
                <a:cs typeface="+mn-cs"/>
              </a:defRPr>
            </a:pPr>
            <a:r>
              <a:rPr lang="en-US" sz="1400" b="0"/>
              <a:t>PRODUCTIE</a:t>
            </a:r>
            <a:r>
              <a:rPr lang="en-US" sz="1400" b="0" baseline="0"/>
              <a:t> RAPITA ROMANIA</a:t>
            </a:r>
            <a:endParaRPr lang="ro-RO" sz="1400" b="0"/>
          </a:p>
        </c:rich>
      </c:tx>
      <c:overlay val="0"/>
      <c:spPr>
        <a:noFill/>
        <a:ln>
          <a:noFill/>
        </a:ln>
        <a:effectLst/>
      </c:spPr>
      <c:txPr>
        <a:bodyPr rot="0" spcFirstLastPara="1" vertOverflow="ellipsis" vert="horz" wrap="square" anchor="ctr" anchorCtr="1"/>
        <a:lstStyle/>
        <a:p>
          <a:pPr>
            <a:defRPr sz="1600" b="1" i="0" u="none" strike="noStrike" kern="1200" cap="all" spc="120" normalizeH="0" baseline="0">
              <a:solidFill>
                <a:schemeClr val="tx1">
                  <a:lumMod val="65000"/>
                  <a:lumOff val="35000"/>
                </a:schemeClr>
              </a:solidFill>
              <a:latin typeface="+mn-lt"/>
              <a:ea typeface="+mn-ea"/>
              <a:cs typeface="+mn-cs"/>
            </a:defRPr>
          </a:pPr>
          <a:endParaRPr lang="ro-RO"/>
        </a:p>
      </c:txPr>
    </c:title>
    <c:autoTitleDeleted val="0"/>
    <c:plotArea>
      <c:layout/>
      <c:barChart>
        <c:barDir val="col"/>
        <c:grouping val="stacked"/>
        <c:varyColors val="0"/>
        <c:ser>
          <c:idx val="0"/>
          <c:order val="0"/>
          <c:tx>
            <c:strRef>
              <c:f>Rapita!$B$26</c:f>
              <c:strCache>
                <c:ptCount val="1"/>
                <c:pt idx="0">
                  <c:v>Procesare (mil. tone)</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lt1"/>
                    </a:solidFill>
                    <a:latin typeface="+mn-lt"/>
                    <a:ea typeface="+mn-ea"/>
                    <a:cs typeface="+mn-cs"/>
                  </a:defRPr>
                </a:pPr>
                <a:endParaRPr lang="ro-RO"/>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Rapita!$C$23:$G$23</c:f>
              <c:strCache>
                <c:ptCount val="5"/>
                <c:pt idx="0">
                  <c:v>22/23</c:v>
                </c:pt>
                <c:pt idx="1">
                  <c:v>23/24</c:v>
                </c:pt>
                <c:pt idx="2">
                  <c:v>24/25</c:v>
                </c:pt>
                <c:pt idx="3">
                  <c:v>25/26</c:v>
                </c:pt>
                <c:pt idx="4">
                  <c:v>26/27</c:v>
                </c:pt>
              </c:strCache>
            </c:strRef>
          </c:cat>
          <c:val>
            <c:numRef>
              <c:f>Rapita!$C$26:$G$26</c:f>
              <c:numCache>
                <c:formatCode>General</c:formatCode>
                <c:ptCount val="5"/>
                <c:pt idx="0">
                  <c:v>0.55000000000000004</c:v>
                </c:pt>
                <c:pt idx="1">
                  <c:v>0.6</c:v>
                </c:pt>
                <c:pt idx="2">
                  <c:v>0.55000000000000004</c:v>
                </c:pt>
                <c:pt idx="3">
                  <c:v>0.65</c:v>
                </c:pt>
                <c:pt idx="4" formatCode="0.00">
                  <c:v>0.65</c:v>
                </c:pt>
              </c:numCache>
            </c:numRef>
          </c:val>
          <c:extLst>
            <c:ext xmlns:c16="http://schemas.microsoft.com/office/drawing/2014/chart" uri="{C3380CC4-5D6E-409C-BE32-E72D297353CC}">
              <c16:uniqueId val="{00000000-250B-4B04-A79F-F023D1A74B5E}"/>
            </c:ext>
          </c:extLst>
        </c:ser>
        <c:ser>
          <c:idx val="1"/>
          <c:order val="1"/>
          <c:tx>
            <c:strRef>
              <c:f>Rapita!$B$27</c:f>
              <c:strCache>
                <c:ptCount val="1"/>
                <c:pt idx="0">
                  <c:v>Export (mil. Tone)</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lt1"/>
                    </a:solidFill>
                    <a:latin typeface="+mn-lt"/>
                    <a:ea typeface="+mn-ea"/>
                    <a:cs typeface="+mn-cs"/>
                  </a:defRPr>
                </a:pPr>
                <a:endParaRPr lang="ro-RO"/>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Rapita!$C$23:$G$23</c:f>
              <c:strCache>
                <c:ptCount val="5"/>
                <c:pt idx="0">
                  <c:v>22/23</c:v>
                </c:pt>
                <c:pt idx="1">
                  <c:v>23/24</c:v>
                </c:pt>
                <c:pt idx="2">
                  <c:v>24/25</c:v>
                </c:pt>
                <c:pt idx="3">
                  <c:v>25/26</c:v>
                </c:pt>
                <c:pt idx="4">
                  <c:v>26/27</c:v>
                </c:pt>
              </c:strCache>
            </c:strRef>
          </c:cat>
          <c:val>
            <c:numRef>
              <c:f>Rapita!$C$27:$G$27</c:f>
              <c:numCache>
                <c:formatCode>General</c:formatCode>
                <c:ptCount val="5"/>
                <c:pt idx="0">
                  <c:v>0.9</c:v>
                </c:pt>
                <c:pt idx="1">
                  <c:v>1.85</c:v>
                </c:pt>
                <c:pt idx="2">
                  <c:v>0.75</c:v>
                </c:pt>
                <c:pt idx="3">
                  <c:v>2.4500000000000002</c:v>
                </c:pt>
                <c:pt idx="4" formatCode="0.00">
                  <c:v>2.5500000000000003</c:v>
                </c:pt>
              </c:numCache>
            </c:numRef>
          </c:val>
          <c:extLst>
            <c:ext xmlns:c16="http://schemas.microsoft.com/office/drawing/2014/chart" uri="{C3380CC4-5D6E-409C-BE32-E72D297353CC}">
              <c16:uniqueId val="{00000001-250B-4B04-A79F-F023D1A74B5E}"/>
            </c:ext>
          </c:extLst>
        </c:ser>
        <c:dLbls>
          <c:dLblPos val="ctr"/>
          <c:showLegendKey val="0"/>
          <c:showVal val="1"/>
          <c:showCatName val="0"/>
          <c:showSerName val="0"/>
          <c:showPercent val="0"/>
          <c:showBubbleSize val="0"/>
        </c:dLbls>
        <c:gapWidth val="79"/>
        <c:overlap val="100"/>
        <c:axId val="654746080"/>
        <c:axId val="654741760"/>
      </c:barChart>
      <c:catAx>
        <c:axId val="654746080"/>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cap="all" spc="120" normalizeH="0" baseline="0">
                <a:solidFill>
                  <a:schemeClr val="tx1">
                    <a:lumMod val="65000"/>
                    <a:lumOff val="35000"/>
                  </a:schemeClr>
                </a:solidFill>
                <a:latin typeface="+mn-lt"/>
                <a:ea typeface="+mn-ea"/>
                <a:cs typeface="+mn-cs"/>
              </a:defRPr>
            </a:pPr>
            <a:endParaRPr lang="ro-RO"/>
          </a:p>
        </c:txPr>
        <c:crossAx val="654741760"/>
        <c:crosses val="autoZero"/>
        <c:auto val="1"/>
        <c:lblAlgn val="ctr"/>
        <c:lblOffset val="100"/>
        <c:noMultiLvlLbl val="0"/>
      </c:catAx>
      <c:valAx>
        <c:axId val="654741760"/>
        <c:scaling>
          <c:orientation val="minMax"/>
        </c:scaling>
        <c:delete val="0"/>
        <c:axPos val="l"/>
        <c:numFmt formatCode="General" sourceLinked="1"/>
        <c:majorTickMark val="out"/>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mn-lt"/>
                <a:ea typeface="+mn-ea"/>
                <a:cs typeface="+mn-cs"/>
              </a:defRPr>
            </a:pPr>
            <a:endParaRPr lang="ro-RO"/>
          </a:p>
        </c:txPr>
        <c:crossAx val="65474608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ro-RO"/>
        </a:p>
      </c:txPr>
    </c:legend>
    <c:plotVisOnly val="1"/>
    <c:dispBlanksAs val="gap"/>
    <c:showDLblsOverMax val="0"/>
  </c:chart>
  <c:spPr>
    <a:noFill/>
    <a:ln>
      <a:noFill/>
    </a:ln>
    <a:effectLst/>
  </c:spPr>
  <c:txPr>
    <a:bodyPr/>
    <a:lstStyle/>
    <a:p>
      <a:pPr>
        <a:defRPr/>
      </a:pPr>
      <a:endParaRPr lang="ro-RO"/>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dirty="0" err="1"/>
              <a:t>Suprafata</a:t>
            </a:r>
            <a:r>
              <a:rPr lang="en-US" dirty="0"/>
              <a:t> </a:t>
            </a:r>
            <a:r>
              <a:rPr lang="en-US" dirty="0" err="1"/>
              <a:t>semanta</a:t>
            </a:r>
            <a:r>
              <a:rPr lang="en-US" dirty="0"/>
              <a:t> - </a:t>
            </a:r>
            <a:r>
              <a:rPr lang="en-US" dirty="0" err="1"/>
              <a:t>Productia</a:t>
            </a:r>
            <a:r>
              <a:rPr lang="en-US" dirty="0"/>
              <a:t> pe </a:t>
            </a:r>
            <a:r>
              <a:rPr lang="en-US" dirty="0" err="1"/>
              <a:t>hectar</a:t>
            </a:r>
            <a:endParaRPr lang="ro-RO"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ro-RO"/>
        </a:p>
      </c:txPr>
    </c:title>
    <c:autoTitleDeleted val="0"/>
    <c:plotArea>
      <c:layout/>
      <c:lineChart>
        <c:grouping val="standard"/>
        <c:varyColors val="0"/>
        <c:ser>
          <c:idx val="0"/>
          <c:order val="0"/>
          <c:tx>
            <c:strRef>
              <c:f>Rapita!$B$24</c:f>
              <c:strCache>
                <c:ptCount val="1"/>
                <c:pt idx="0">
                  <c:v>Suprafata (mii ha)</c:v>
                </c:pt>
              </c:strCache>
            </c:strRef>
          </c:tx>
          <c:spPr>
            <a:ln w="28575" cap="rnd">
              <a:solidFill>
                <a:schemeClr val="accent6"/>
              </a:solidFill>
              <a:round/>
            </a:ln>
            <a:effectLst/>
          </c:spPr>
          <c:marker>
            <c:symbol val="circle"/>
            <c:size val="5"/>
            <c:spPr>
              <a:solidFill>
                <a:schemeClr val="accent6"/>
              </a:solidFill>
              <a:ln w="9525">
                <a:solidFill>
                  <a:schemeClr val="accent6"/>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n-lt"/>
                    <a:ea typeface="+mn-ea"/>
                    <a:cs typeface="+mn-cs"/>
                  </a:defRPr>
                </a:pPr>
                <a:endParaRPr lang="ro-R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Rapita!$C$23:$G$23</c:f>
              <c:strCache>
                <c:ptCount val="5"/>
                <c:pt idx="0">
                  <c:v>22/23</c:v>
                </c:pt>
                <c:pt idx="1">
                  <c:v>23/24</c:v>
                </c:pt>
                <c:pt idx="2">
                  <c:v>24/25</c:v>
                </c:pt>
                <c:pt idx="3">
                  <c:v>25/26</c:v>
                </c:pt>
                <c:pt idx="4">
                  <c:v>26/27</c:v>
                </c:pt>
              </c:strCache>
            </c:strRef>
          </c:cat>
          <c:val>
            <c:numRef>
              <c:f>Rapita!$C$24:$G$24</c:f>
              <c:numCache>
                <c:formatCode>General</c:formatCode>
                <c:ptCount val="5"/>
                <c:pt idx="0">
                  <c:v>470</c:v>
                </c:pt>
                <c:pt idx="1">
                  <c:v>680</c:v>
                </c:pt>
                <c:pt idx="2">
                  <c:v>480</c:v>
                </c:pt>
                <c:pt idx="3">
                  <c:v>900</c:v>
                </c:pt>
                <c:pt idx="4">
                  <c:v>975</c:v>
                </c:pt>
              </c:numCache>
            </c:numRef>
          </c:val>
          <c:smooth val="0"/>
          <c:extLst>
            <c:ext xmlns:c16="http://schemas.microsoft.com/office/drawing/2014/chart" uri="{C3380CC4-5D6E-409C-BE32-E72D297353CC}">
              <c16:uniqueId val="{00000000-2C3E-48AA-AE9F-B0B87F9E9C44}"/>
            </c:ext>
          </c:extLst>
        </c:ser>
        <c:dLbls>
          <c:showLegendKey val="0"/>
          <c:showVal val="0"/>
          <c:showCatName val="0"/>
          <c:showSerName val="0"/>
          <c:showPercent val="0"/>
          <c:showBubbleSize val="0"/>
        </c:dLbls>
        <c:marker val="1"/>
        <c:smooth val="0"/>
        <c:axId val="1391464360"/>
        <c:axId val="875587656"/>
        <c:extLst>
          <c:ext xmlns:c15="http://schemas.microsoft.com/office/drawing/2012/chart" uri="{02D57815-91ED-43cb-92C2-25804820EDAC}">
            <c15:filteredLineSeries>
              <c15:ser>
                <c:idx val="1"/>
                <c:order val="1"/>
                <c:tx>
                  <c:strRef>
                    <c:extLst>
                      <c:ext uri="{02D57815-91ED-43cb-92C2-25804820EDAC}">
                        <c15:formulaRef>
                          <c15:sqref>Rapita!$B$25</c15:sqref>
                        </c15:formulaRef>
                      </c:ext>
                    </c:extLst>
                    <c:strCache>
                      <c:ptCount val="1"/>
                      <c:pt idx="0">
                        <c:v>Productie (mil. Tone)</c:v>
                      </c:pt>
                    </c:strCache>
                  </c:strRef>
                </c:tx>
                <c:spPr>
                  <a:ln w="28575" cap="rnd">
                    <a:solidFill>
                      <a:schemeClr val="accent5"/>
                    </a:solidFill>
                    <a:round/>
                  </a:ln>
                  <a:effectLst/>
                </c:spPr>
                <c:marker>
                  <c:symbol val="none"/>
                </c:marker>
                <c:cat>
                  <c:strRef>
                    <c:extLst>
                      <c:ext uri="{02D57815-91ED-43cb-92C2-25804820EDAC}">
                        <c15:formulaRef>
                          <c15:sqref>Rapita!$C$23:$G$23</c15:sqref>
                        </c15:formulaRef>
                      </c:ext>
                    </c:extLst>
                    <c:strCache>
                      <c:ptCount val="5"/>
                      <c:pt idx="0">
                        <c:v>22/23</c:v>
                      </c:pt>
                      <c:pt idx="1">
                        <c:v>23/24</c:v>
                      </c:pt>
                      <c:pt idx="2">
                        <c:v>24/25</c:v>
                      </c:pt>
                      <c:pt idx="3">
                        <c:v>25/26</c:v>
                      </c:pt>
                      <c:pt idx="4">
                        <c:v>26/27</c:v>
                      </c:pt>
                    </c:strCache>
                  </c:strRef>
                </c:cat>
                <c:val>
                  <c:numRef>
                    <c:extLst>
                      <c:ext uri="{02D57815-91ED-43cb-92C2-25804820EDAC}">
                        <c15:formulaRef>
                          <c15:sqref>Rapita!$C$25:$G$25</c15:sqref>
                        </c15:formulaRef>
                      </c:ext>
                    </c:extLst>
                    <c:numCache>
                      <c:formatCode>General</c:formatCode>
                      <c:ptCount val="5"/>
                      <c:pt idx="0">
                        <c:v>1.45</c:v>
                      </c:pt>
                      <c:pt idx="1">
                        <c:v>2.4500000000000002</c:v>
                      </c:pt>
                      <c:pt idx="2">
                        <c:v>1.3</c:v>
                      </c:pt>
                      <c:pt idx="3">
                        <c:v>3.1</c:v>
                      </c:pt>
                      <c:pt idx="4" formatCode="0.0">
                        <c:v>3.2</c:v>
                      </c:pt>
                    </c:numCache>
                  </c:numRef>
                </c:val>
                <c:smooth val="0"/>
                <c:extLst>
                  <c:ext xmlns:c16="http://schemas.microsoft.com/office/drawing/2014/chart" uri="{C3380CC4-5D6E-409C-BE32-E72D297353CC}">
                    <c16:uniqueId val="{00000002-2C3E-48AA-AE9F-B0B87F9E9C44}"/>
                  </c:ext>
                </c:extLst>
              </c15:ser>
            </c15:filteredLineSeries>
            <c15:filteredLineSeries>
              <c15:ser>
                <c:idx val="2"/>
                <c:order val="2"/>
                <c:tx>
                  <c:strRef>
                    <c:extLst xmlns:c15="http://schemas.microsoft.com/office/drawing/2012/chart">
                      <c:ext xmlns:c15="http://schemas.microsoft.com/office/drawing/2012/chart" uri="{02D57815-91ED-43cb-92C2-25804820EDAC}">
                        <c15:formulaRef>
                          <c15:sqref>Rapita!$B$26</c15:sqref>
                        </c15:formulaRef>
                      </c:ext>
                    </c:extLst>
                    <c:strCache>
                      <c:ptCount val="1"/>
                      <c:pt idx="0">
                        <c:v>Procesare (mil. tone)</c:v>
                      </c:pt>
                    </c:strCache>
                  </c:strRef>
                </c:tx>
                <c:spPr>
                  <a:ln w="28575" cap="rnd">
                    <a:solidFill>
                      <a:schemeClr val="accent4"/>
                    </a:solidFill>
                    <a:round/>
                  </a:ln>
                  <a:effectLst/>
                </c:spPr>
                <c:marker>
                  <c:symbol val="none"/>
                </c:marker>
                <c:cat>
                  <c:strRef>
                    <c:extLst xmlns:c15="http://schemas.microsoft.com/office/drawing/2012/chart">
                      <c:ext xmlns:c15="http://schemas.microsoft.com/office/drawing/2012/chart" uri="{02D57815-91ED-43cb-92C2-25804820EDAC}">
                        <c15:formulaRef>
                          <c15:sqref>Rapita!$C$23:$G$23</c15:sqref>
                        </c15:formulaRef>
                      </c:ext>
                    </c:extLst>
                    <c:strCache>
                      <c:ptCount val="5"/>
                      <c:pt idx="0">
                        <c:v>22/23</c:v>
                      </c:pt>
                      <c:pt idx="1">
                        <c:v>23/24</c:v>
                      </c:pt>
                      <c:pt idx="2">
                        <c:v>24/25</c:v>
                      </c:pt>
                      <c:pt idx="3">
                        <c:v>25/26</c:v>
                      </c:pt>
                      <c:pt idx="4">
                        <c:v>26/27</c:v>
                      </c:pt>
                    </c:strCache>
                  </c:strRef>
                </c:cat>
                <c:val>
                  <c:numRef>
                    <c:extLst xmlns:c15="http://schemas.microsoft.com/office/drawing/2012/chart">
                      <c:ext xmlns:c15="http://schemas.microsoft.com/office/drawing/2012/chart" uri="{02D57815-91ED-43cb-92C2-25804820EDAC}">
                        <c15:formulaRef>
                          <c15:sqref>Rapita!$C$26:$G$26</c15:sqref>
                        </c15:formulaRef>
                      </c:ext>
                    </c:extLst>
                    <c:numCache>
                      <c:formatCode>General</c:formatCode>
                      <c:ptCount val="5"/>
                      <c:pt idx="0">
                        <c:v>0.55000000000000004</c:v>
                      </c:pt>
                      <c:pt idx="1">
                        <c:v>0.6</c:v>
                      </c:pt>
                      <c:pt idx="2">
                        <c:v>0.55000000000000004</c:v>
                      </c:pt>
                      <c:pt idx="3">
                        <c:v>0.65</c:v>
                      </c:pt>
                      <c:pt idx="4" formatCode="0.00">
                        <c:v>0.65</c:v>
                      </c:pt>
                    </c:numCache>
                  </c:numRef>
                </c:val>
                <c:smooth val="0"/>
                <c:extLst xmlns:c15="http://schemas.microsoft.com/office/drawing/2012/chart">
                  <c:ext xmlns:c16="http://schemas.microsoft.com/office/drawing/2014/chart" uri="{C3380CC4-5D6E-409C-BE32-E72D297353CC}">
                    <c16:uniqueId val="{00000003-2C3E-48AA-AE9F-B0B87F9E9C44}"/>
                  </c:ext>
                </c:extLst>
              </c15:ser>
            </c15:filteredLineSeries>
            <c15:filteredLineSeries>
              <c15:ser>
                <c:idx val="3"/>
                <c:order val="3"/>
                <c:tx>
                  <c:strRef>
                    <c:extLst xmlns:c15="http://schemas.microsoft.com/office/drawing/2012/chart">
                      <c:ext xmlns:c15="http://schemas.microsoft.com/office/drawing/2012/chart" uri="{02D57815-91ED-43cb-92C2-25804820EDAC}">
                        <c15:formulaRef>
                          <c15:sqref>Rapita!$B$27</c15:sqref>
                        </c15:formulaRef>
                      </c:ext>
                    </c:extLst>
                    <c:strCache>
                      <c:ptCount val="1"/>
                      <c:pt idx="0">
                        <c:v>Export (mil. Tone)</c:v>
                      </c:pt>
                    </c:strCache>
                  </c:strRef>
                </c:tx>
                <c:spPr>
                  <a:ln w="28575" cap="rnd">
                    <a:solidFill>
                      <a:schemeClr val="accent6">
                        <a:lumMod val="60000"/>
                      </a:schemeClr>
                    </a:solidFill>
                    <a:round/>
                  </a:ln>
                  <a:effectLst/>
                </c:spPr>
                <c:marker>
                  <c:symbol val="none"/>
                </c:marker>
                <c:cat>
                  <c:strRef>
                    <c:extLst xmlns:c15="http://schemas.microsoft.com/office/drawing/2012/chart">
                      <c:ext xmlns:c15="http://schemas.microsoft.com/office/drawing/2012/chart" uri="{02D57815-91ED-43cb-92C2-25804820EDAC}">
                        <c15:formulaRef>
                          <c15:sqref>Rapita!$C$23:$G$23</c15:sqref>
                        </c15:formulaRef>
                      </c:ext>
                    </c:extLst>
                    <c:strCache>
                      <c:ptCount val="5"/>
                      <c:pt idx="0">
                        <c:v>22/23</c:v>
                      </c:pt>
                      <c:pt idx="1">
                        <c:v>23/24</c:v>
                      </c:pt>
                      <c:pt idx="2">
                        <c:v>24/25</c:v>
                      </c:pt>
                      <c:pt idx="3">
                        <c:v>25/26</c:v>
                      </c:pt>
                      <c:pt idx="4">
                        <c:v>26/27</c:v>
                      </c:pt>
                    </c:strCache>
                  </c:strRef>
                </c:cat>
                <c:val>
                  <c:numRef>
                    <c:extLst xmlns:c15="http://schemas.microsoft.com/office/drawing/2012/chart">
                      <c:ext xmlns:c15="http://schemas.microsoft.com/office/drawing/2012/chart" uri="{02D57815-91ED-43cb-92C2-25804820EDAC}">
                        <c15:formulaRef>
                          <c15:sqref>Rapita!$C$27:$G$27</c15:sqref>
                        </c15:formulaRef>
                      </c:ext>
                    </c:extLst>
                    <c:numCache>
                      <c:formatCode>General</c:formatCode>
                      <c:ptCount val="5"/>
                      <c:pt idx="0">
                        <c:v>0.9</c:v>
                      </c:pt>
                      <c:pt idx="1">
                        <c:v>1.85</c:v>
                      </c:pt>
                      <c:pt idx="2">
                        <c:v>0.75</c:v>
                      </c:pt>
                      <c:pt idx="3">
                        <c:v>2.4500000000000002</c:v>
                      </c:pt>
                      <c:pt idx="4" formatCode="0.00">
                        <c:v>2.5500000000000003</c:v>
                      </c:pt>
                    </c:numCache>
                  </c:numRef>
                </c:val>
                <c:smooth val="0"/>
                <c:extLst xmlns:c15="http://schemas.microsoft.com/office/drawing/2012/chart">
                  <c:ext xmlns:c16="http://schemas.microsoft.com/office/drawing/2014/chart" uri="{C3380CC4-5D6E-409C-BE32-E72D297353CC}">
                    <c16:uniqueId val="{00000004-2C3E-48AA-AE9F-B0B87F9E9C44}"/>
                  </c:ext>
                </c:extLst>
              </c15:ser>
            </c15:filteredLineSeries>
          </c:ext>
        </c:extLst>
      </c:lineChart>
      <c:lineChart>
        <c:grouping val="standard"/>
        <c:varyColors val="0"/>
        <c:ser>
          <c:idx val="4"/>
          <c:order val="4"/>
          <c:tx>
            <c:strRef>
              <c:f>Rapita!$B$28</c:f>
              <c:strCache>
                <c:ptCount val="1"/>
                <c:pt idx="0">
                  <c:v>Randament (tone/ha)</c:v>
                </c:pt>
              </c:strCache>
            </c:strRef>
          </c:tx>
          <c:spPr>
            <a:ln w="28575" cap="rnd">
              <a:solidFill>
                <a:schemeClr val="accent5">
                  <a:lumMod val="60000"/>
                </a:schemeClr>
              </a:solidFill>
              <a:round/>
            </a:ln>
            <a:effectLst/>
          </c:spPr>
          <c:marker>
            <c:symbol val="circle"/>
            <c:size val="5"/>
            <c:spPr>
              <a:solidFill>
                <a:schemeClr val="accent5">
                  <a:lumMod val="60000"/>
                </a:schemeClr>
              </a:solidFill>
              <a:ln w="9525">
                <a:solidFill>
                  <a:schemeClr val="accent5">
                    <a:lumMod val="60000"/>
                  </a:schemeClr>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n-lt"/>
                    <a:ea typeface="+mn-ea"/>
                    <a:cs typeface="+mn-cs"/>
                  </a:defRPr>
                </a:pPr>
                <a:endParaRPr lang="ro-R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Rapita!$C$23:$G$23</c:f>
              <c:strCache>
                <c:ptCount val="5"/>
                <c:pt idx="0">
                  <c:v>22/23</c:v>
                </c:pt>
                <c:pt idx="1">
                  <c:v>23/24</c:v>
                </c:pt>
                <c:pt idx="2">
                  <c:v>24/25</c:v>
                </c:pt>
                <c:pt idx="3">
                  <c:v>25/26</c:v>
                </c:pt>
                <c:pt idx="4">
                  <c:v>26/27</c:v>
                </c:pt>
              </c:strCache>
            </c:strRef>
          </c:cat>
          <c:val>
            <c:numRef>
              <c:f>Rapita!$C$28:$G$28</c:f>
              <c:numCache>
                <c:formatCode>_-* #,##0.0_-;\-* #,##0.0_-;_-* "-"??_-;_-@_-</c:formatCode>
                <c:ptCount val="5"/>
                <c:pt idx="0">
                  <c:v>3.0851063829787235</c:v>
                </c:pt>
                <c:pt idx="1">
                  <c:v>3.6029411764705883</c:v>
                </c:pt>
                <c:pt idx="2">
                  <c:v>2.7083333333333335</c:v>
                </c:pt>
                <c:pt idx="3">
                  <c:v>3.4444444444444446</c:v>
                </c:pt>
                <c:pt idx="4">
                  <c:v>3.2820512820512819</c:v>
                </c:pt>
              </c:numCache>
            </c:numRef>
          </c:val>
          <c:smooth val="0"/>
          <c:extLst>
            <c:ext xmlns:c16="http://schemas.microsoft.com/office/drawing/2014/chart" uri="{C3380CC4-5D6E-409C-BE32-E72D297353CC}">
              <c16:uniqueId val="{00000001-2C3E-48AA-AE9F-B0B87F9E9C44}"/>
            </c:ext>
          </c:extLst>
        </c:ser>
        <c:dLbls>
          <c:showLegendKey val="0"/>
          <c:showVal val="0"/>
          <c:showCatName val="0"/>
          <c:showSerName val="0"/>
          <c:showPercent val="0"/>
          <c:showBubbleSize val="0"/>
        </c:dLbls>
        <c:marker val="1"/>
        <c:smooth val="0"/>
        <c:axId val="721858696"/>
        <c:axId val="721580208"/>
      </c:lineChart>
      <c:catAx>
        <c:axId val="13914643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lumMod val="65000"/>
                    <a:lumOff val="35000"/>
                  </a:schemeClr>
                </a:solidFill>
                <a:latin typeface="+mn-lt"/>
                <a:ea typeface="+mn-ea"/>
                <a:cs typeface="+mn-cs"/>
              </a:defRPr>
            </a:pPr>
            <a:endParaRPr lang="ro-RO"/>
          </a:p>
        </c:txPr>
        <c:crossAx val="875587656"/>
        <c:crosses val="autoZero"/>
        <c:auto val="1"/>
        <c:lblAlgn val="ctr"/>
        <c:lblOffset val="100"/>
        <c:noMultiLvlLbl val="0"/>
      </c:catAx>
      <c:valAx>
        <c:axId val="875587656"/>
        <c:scaling>
          <c:orientation val="minMax"/>
          <c:min val="40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mn-lt"/>
                <a:ea typeface="+mn-ea"/>
                <a:cs typeface="+mn-cs"/>
              </a:defRPr>
            </a:pPr>
            <a:endParaRPr lang="ro-RO"/>
          </a:p>
        </c:txPr>
        <c:crossAx val="1391464360"/>
        <c:crosses val="autoZero"/>
        <c:crossBetween val="between"/>
      </c:valAx>
      <c:valAx>
        <c:axId val="721580208"/>
        <c:scaling>
          <c:orientation val="minMax"/>
          <c:min val="2.2000000000000002"/>
        </c:scaling>
        <c:delete val="0"/>
        <c:axPos val="r"/>
        <c:numFmt formatCode="_-* #,##0.0_-;\-* #,##0.0_-;_-* &quot;-&quot;??_-;_-@_-" sourceLinked="1"/>
        <c:majorTickMark val="none"/>
        <c:minorTickMark val="none"/>
        <c:tickLblPos val="nextTo"/>
        <c:spPr>
          <a:noFill/>
          <a:ln>
            <a:noFill/>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mn-lt"/>
                <a:ea typeface="+mn-ea"/>
                <a:cs typeface="+mn-cs"/>
              </a:defRPr>
            </a:pPr>
            <a:endParaRPr lang="ro-RO"/>
          </a:p>
        </c:txPr>
        <c:crossAx val="721858696"/>
        <c:crosses val="max"/>
        <c:crossBetween val="between"/>
      </c:valAx>
      <c:catAx>
        <c:axId val="721858696"/>
        <c:scaling>
          <c:orientation val="minMax"/>
        </c:scaling>
        <c:delete val="1"/>
        <c:axPos val="b"/>
        <c:numFmt formatCode="General" sourceLinked="1"/>
        <c:majorTickMark val="none"/>
        <c:minorTickMark val="none"/>
        <c:tickLblPos val="nextTo"/>
        <c:crossAx val="721580208"/>
        <c:crosses val="autoZero"/>
        <c:auto val="1"/>
        <c:lblAlgn val="ctr"/>
        <c:lblOffset val="100"/>
        <c:noMultiLvlLbl val="0"/>
      </c:catAx>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ro-RO"/>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ro-RO"/>
    </a:p>
  </c:txPr>
  <c:externalData r:id="rId3">
    <c:autoUpdate val="0"/>
  </c:externalData>
</c:chartSpace>
</file>

<file path=ppt/charts/colors1.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8">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800"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900" kern="1200"/>
  </cs:chartArea>
  <cs:dataLabel>
    <cs:lnRef idx="0"/>
    <cs:fillRef idx="0"/>
    <cs:effectRef idx="0"/>
    <cs:fontRef idx="minor">
      <a:schemeClr val="lt1"/>
    </cs:fontRef>
    <cs:defRPr sz="900" b="0" i="0" u="none" strike="noStrike" kern="1200" baseline="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spc="120" normalizeH="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800"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900" kern="1200"/>
  </cs:valueAxis>
  <cs:wall>
    <cs:lnRef idx="0"/>
    <cs:fillRef idx="0"/>
    <cs:effectRef idx="0"/>
    <cs:fontRef idx="minor">
      <a:schemeClr val="dk1"/>
    </cs:fontRef>
  </cs:wall>
</cs:chartStyle>
</file>

<file path=ppt/charts/style3.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98">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800"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900" kern="1200"/>
  </cs:chartArea>
  <cs:dataLabel>
    <cs:lnRef idx="0"/>
    <cs:fillRef idx="0"/>
    <cs:effectRef idx="0"/>
    <cs:fontRef idx="minor">
      <a:schemeClr val="lt1"/>
    </cs:fontRef>
    <cs:defRPr sz="900" b="0" i="0" u="none" strike="noStrike" kern="1200" baseline="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spc="120" normalizeH="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800"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900" kern="1200"/>
  </cs:valueAxis>
  <cs:wall>
    <cs:lnRef idx="0"/>
    <cs:fillRef idx="0"/>
    <cs:effectRef idx="0"/>
    <cs:fontRef idx="minor">
      <a:schemeClr val="dk1"/>
    </cs:fontRef>
  </cs:wall>
</cs:chartStyle>
</file>

<file path=ppt/charts/style7.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o-RO"/>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534D38A-97C0-4B5D-B8E8-FC641E051735}" type="datetimeFigureOut">
              <a:rPr lang="ro-RO" smtClean="0"/>
              <a:t>20.02.2026</a:t>
            </a:fld>
            <a:endParaRPr lang="ro-RO"/>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o-RO"/>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o-RO"/>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B003FEA-A580-4234-906A-C2EBDF543B77}" type="slidenum">
              <a:rPr lang="ro-RO" smtClean="0"/>
              <a:t>‹#›</a:t>
            </a:fld>
            <a:endParaRPr lang="ro-RO"/>
          </a:p>
        </p:txBody>
      </p:sp>
    </p:spTree>
    <p:extLst>
      <p:ext uri="{BB962C8B-B14F-4D97-AF65-F5344CB8AC3E}">
        <p14:creationId xmlns:p14="http://schemas.microsoft.com/office/powerpoint/2010/main" val="4246892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ro-RO" dirty="0"/>
          </a:p>
        </p:txBody>
      </p:sp>
      <p:sp>
        <p:nvSpPr>
          <p:cNvPr id="4" name="Slide Number Placeholder 3"/>
          <p:cNvSpPr>
            <a:spLocks noGrp="1"/>
          </p:cNvSpPr>
          <p:nvPr>
            <p:ph type="sldNum" sz="quarter" idx="5"/>
          </p:nvPr>
        </p:nvSpPr>
        <p:spPr/>
        <p:txBody>
          <a:bodyPr/>
          <a:lstStyle/>
          <a:p>
            <a:fld id="{EB003FEA-A580-4234-906A-C2EBDF543B77}" type="slidenum">
              <a:rPr lang="ro-RO" smtClean="0"/>
              <a:t>1</a:t>
            </a:fld>
            <a:endParaRPr lang="ro-RO"/>
          </a:p>
        </p:txBody>
      </p:sp>
    </p:spTree>
    <p:extLst>
      <p:ext uri="{BB962C8B-B14F-4D97-AF65-F5344CB8AC3E}">
        <p14:creationId xmlns:p14="http://schemas.microsoft.com/office/powerpoint/2010/main" val="32298480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1219170" rtl="0" eaLnBrk="1" fontAlgn="auto" latinLnBrk="0" hangingPunct="1">
              <a:lnSpc>
                <a:spcPct val="100000"/>
              </a:lnSpc>
              <a:spcBef>
                <a:spcPts val="0"/>
              </a:spcBef>
              <a:spcAft>
                <a:spcPts val="0"/>
              </a:spcAft>
              <a:buClr>
                <a:schemeClr val="accent1"/>
              </a:buClr>
              <a:buSzTx/>
              <a:buFont typeface="Arial" pitchFamily="34" charset="0"/>
              <a:buNone/>
              <a:tabLst/>
              <a:defRPr/>
            </a:pPr>
            <a:r>
              <a:rPr kumimoji="0" lang="en-US" sz="1200" b="0" i="0" u="none" strike="noStrike" kern="1200" cap="none" spc="0" normalizeH="0" baseline="0" noProof="0" dirty="0">
                <a:ln>
                  <a:noFill/>
                </a:ln>
                <a:solidFill>
                  <a:srgbClr val="1F1F1F"/>
                </a:solidFill>
                <a:effectLst/>
                <a:uLnTx/>
                <a:uFillTx/>
                <a:latin typeface="Open Sans" panose="020B0606030504020204" pitchFamily="34" charset="0"/>
                <a:ea typeface="+mn-ea"/>
                <a:cs typeface="+mn-cs"/>
              </a:rPr>
              <a:t>Speaker notes: </a:t>
            </a:r>
            <a:endParaRPr lang="en-US" sz="1200" dirty="0">
              <a:latin typeface="Arial" panose="020B0604020202020204" pitchFamily="34" charset="0"/>
              <a:cs typeface="Arial" panose="020B0604020202020204" pitchFamily="34" charset="0"/>
            </a:endParaRPr>
          </a:p>
          <a:p>
            <a:pPr marL="160863" marR="0" lvl="0" indent="-160863" algn="l" defTabSz="1219170" rtl="0" eaLnBrk="1" fontAlgn="auto" latinLnBrk="0" hangingPunct="1">
              <a:lnSpc>
                <a:spcPct val="100000"/>
              </a:lnSpc>
              <a:spcBef>
                <a:spcPts val="0"/>
              </a:spcBef>
              <a:spcAft>
                <a:spcPts val="0"/>
              </a:spcAft>
              <a:buClr>
                <a:schemeClr val="accent1"/>
              </a:buClr>
              <a:buSzTx/>
              <a:buFont typeface="Arial" pitchFamily="34" charset="0"/>
              <a:buChar char="•"/>
              <a:tabLst/>
              <a:defRPr/>
            </a:pPr>
            <a:r>
              <a:rPr lang="en-US" sz="1200" dirty="0">
                <a:latin typeface="Arial" panose="020B0604020202020204" pitchFamily="34" charset="0"/>
                <a:cs typeface="Arial" panose="020B0604020202020204" pitchFamily="34" charset="0"/>
              </a:rPr>
              <a:t>Bunge is a company that matters in an industry that matters and will continue to be vitally important as demand for food grows. </a:t>
            </a:r>
          </a:p>
          <a:p>
            <a:pPr marL="160863" marR="0" lvl="0" indent="-160863" algn="l" defTabSz="1219170" rtl="0" eaLnBrk="1" fontAlgn="auto" latinLnBrk="0" hangingPunct="1">
              <a:lnSpc>
                <a:spcPct val="100000"/>
              </a:lnSpc>
              <a:spcBef>
                <a:spcPts val="0"/>
              </a:spcBef>
              <a:spcAft>
                <a:spcPts val="0"/>
              </a:spcAft>
              <a:buClr>
                <a:schemeClr val="accent1"/>
              </a:buClr>
              <a:buSzTx/>
              <a:buFont typeface="Arial" pitchFamily="34" charset="0"/>
              <a:buChar char="•"/>
              <a:tabLst/>
              <a:defRPr/>
            </a:pPr>
            <a:r>
              <a:rPr lang="en-US" sz="1200" dirty="0">
                <a:latin typeface="Arial" panose="020B0604020202020204" pitchFamily="34" charset="0"/>
                <a:cs typeface="Arial" panose="020B0604020202020204" pitchFamily="34" charset="0"/>
              </a:rPr>
              <a:t>With more than 200 years of experience, our more than 23,000 employees </a:t>
            </a:r>
            <a:r>
              <a:rPr lang="en-US" sz="1200" kern="1200" dirty="0">
                <a:solidFill>
                  <a:schemeClr val="tx1"/>
                </a:solidFill>
                <a:effectLst/>
                <a:latin typeface="Open Sans" panose="020B0606030504020204" pitchFamily="34" charset="0"/>
                <a:ea typeface="+mn-ea"/>
                <a:cs typeface="+mn-cs"/>
              </a:rPr>
              <a:t>work to put quality food on the table, increase sustainability where we operate, strengthen global food security, and help communities prosper. We bring products from where they’re grown, to where they’re processed, and to where they’re consumed. </a:t>
            </a:r>
          </a:p>
          <a:p>
            <a:pPr marL="160863" marR="0" lvl="0" indent="-160863" algn="l" defTabSz="1219170" rtl="0" eaLnBrk="1" fontAlgn="auto" latinLnBrk="0" hangingPunct="1">
              <a:lnSpc>
                <a:spcPct val="100000"/>
              </a:lnSpc>
              <a:spcBef>
                <a:spcPts val="0"/>
              </a:spcBef>
              <a:spcAft>
                <a:spcPts val="0"/>
              </a:spcAft>
              <a:buClr>
                <a:schemeClr val="accent1"/>
              </a:buClr>
              <a:buSzTx/>
              <a:buFont typeface="Arial" pitchFamily="34" charset="0"/>
              <a:buChar char="•"/>
              <a:tabLst/>
              <a:defRPr/>
            </a:pPr>
            <a:r>
              <a:rPr lang="en-US" sz="1200" kern="1200" dirty="0">
                <a:solidFill>
                  <a:schemeClr val="tx1"/>
                </a:solidFill>
                <a:effectLst/>
                <a:latin typeface="Open Sans" panose="020B0606030504020204" pitchFamily="34" charset="0"/>
                <a:ea typeface="+mn-ea"/>
                <a:cs typeface="+mn-cs"/>
              </a:rPr>
              <a:t>We value our partnerships with farmers to help discover new markets for their products and to improve the productivity and environmental efficiency of agriculture. From them, we source oilseeds, grains, </a:t>
            </a:r>
            <a:r>
              <a:rPr lang="en-US" sz="1200" kern="1200" dirty="0" err="1">
                <a:solidFill>
                  <a:schemeClr val="tx1"/>
                </a:solidFill>
                <a:effectLst/>
                <a:latin typeface="Open Sans" panose="020B0606030504020204" pitchFamily="34" charset="0"/>
                <a:ea typeface="+mn-ea"/>
                <a:cs typeface="+mn-cs"/>
              </a:rPr>
              <a:t>softseeds</a:t>
            </a:r>
            <a:r>
              <a:rPr lang="en-US" sz="1200" kern="1200" dirty="0">
                <a:solidFill>
                  <a:schemeClr val="tx1"/>
                </a:solidFill>
                <a:effectLst/>
                <a:latin typeface="Open Sans" panose="020B0606030504020204" pitchFamily="34" charset="0"/>
                <a:ea typeface="+mn-ea"/>
                <a:cs typeface="+mn-cs"/>
              </a:rPr>
              <a:t> and tropical oils and then we store, transport, process and refine it all at our facilities located in more than 40 countries. </a:t>
            </a:r>
          </a:p>
          <a:p>
            <a:pPr marL="160863" marR="0" lvl="0" indent="-160863" algn="l" defTabSz="1219170" rtl="0" eaLnBrk="1" fontAlgn="auto" latinLnBrk="0" hangingPunct="1">
              <a:lnSpc>
                <a:spcPct val="100000"/>
              </a:lnSpc>
              <a:spcBef>
                <a:spcPts val="0"/>
              </a:spcBef>
              <a:spcAft>
                <a:spcPts val="0"/>
              </a:spcAft>
              <a:buClr>
                <a:schemeClr val="accent1"/>
              </a:buClr>
              <a:buSzTx/>
              <a:buFont typeface="Arial" pitchFamily="34" charset="0"/>
              <a:buChar char="•"/>
              <a:tabLst/>
              <a:defRPr/>
            </a:pPr>
            <a:r>
              <a:rPr lang="en-US" sz="1200" kern="1200" dirty="0">
                <a:solidFill>
                  <a:schemeClr val="tx1"/>
                </a:solidFill>
                <a:effectLst/>
                <a:latin typeface="Open Sans" panose="020B0606030504020204" pitchFamily="34" charset="0"/>
                <a:ea typeface="+mn-ea"/>
                <a:cs typeface="+mn-cs"/>
              </a:rPr>
              <a:t>At the same time, we collaborate with our customers to create and reimagine the future of food, developing tailored and innovative solutions to meet evolving dietary needs and trends, delivering the functionality the food and nutrition industry demands, and satisfying the diverse tastes of consumers in every part of the world.</a:t>
            </a:r>
          </a:p>
          <a:p>
            <a:pPr marL="160863" marR="0" lvl="0" indent="-160863" algn="l" defTabSz="1219170" rtl="0" eaLnBrk="1" fontAlgn="auto" latinLnBrk="0" hangingPunct="1">
              <a:lnSpc>
                <a:spcPct val="100000"/>
              </a:lnSpc>
              <a:spcBef>
                <a:spcPts val="0"/>
              </a:spcBef>
              <a:spcAft>
                <a:spcPts val="0"/>
              </a:spcAft>
              <a:buClr>
                <a:schemeClr val="accent1"/>
              </a:buClr>
              <a:buSzTx/>
              <a:buFont typeface="Arial" pitchFamily="34" charset="0"/>
              <a:buChar char="•"/>
              <a:tabLst/>
              <a:defRPr/>
            </a:pPr>
            <a:r>
              <a:rPr lang="en-US" sz="1200" kern="1200" dirty="0">
                <a:solidFill>
                  <a:schemeClr val="tx1"/>
                </a:solidFill>
                <a:effectLst/>
                <a:latin typeface="Open Sans" panose="020B0606030504020204" pitchFamily="34" charset="0"/>
                <a:ea typeface="+mn-ea"/>
                <a:cs typeface="+mn-cs"/>
              </a:rPr>
              <a:t>We have strategic and reliable decision-making processes that rely on the insights we learn from our global presence. We are able to identify shifts and risks in the global food industry, anticipate consumer choices, trends and needs, and help our customers adapt to these changes quickly. We manage production, distribution flows, quality and risk and provide transparency across fully integrated end-to-end value chains. </a:t>
            </a:r>
          </a:p>
          <a:p>
            <a:endParaRPr lang="en-US" dirty="0"/>
          </a:p>
        </p:txBody>
      </p:sp>
      <p:sp>
        <p:nvSpPr>
          <p:cNvPr id="4" name="Slide Number Placeholder 3"/>
          <p:cNvSpPr>
            <a:spLocks noGrp="1"/>
          </p:cNvSpPr>
          <p:nvPr>
            <p:ph type="sldNum" sz="quarter" idx="5"/>
          </p:nvPr>
        </p:nvSpPr>
        <p:spPr/>
        <p:txBody>
          <a:bodyPr/>
          <a:lstStyle/>
          <a:p>
            <a:fld id="{9E1CD356-F432-486C-B895-8E87C47F890A}" type="slidenum">
              <a:rPr lang="en-US" smtClean="0"/>
              <a:t>2</a:t>
            </a:fld>
            <a:endParaRPr lang="en-US"/>
          </a:p>
        </p:txBody>
      </p:sp>
    </p:spTree>
    <p:extLst>
      <p:ext uri="{BB962C8B-B14F-4D97-AF65-F5344CB8AC3E}">
        <p14:creationId xmlns:p14="http://schemas.microsoft.com/office/powerpoint/2010/main" val="36644923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ro-RO" dirty="0"/>
          </a:p>
        </p:txBody>
      </p:sp>
      <p:sp>
        <p:nvSpPr>
          <p:cNvPr id="4" name="Slide Number Placeholder 3"/>
          <p:cNvSpPr>
            <a:spLocks noGrp="1"/>
          </p:cNvSpPr>
          <p:nvPr>
            <p:ph type="sldNum" sz="quarter" idx="5"/>
          </p:nvPr>
        </p:nvSpPr>
        <p:spPr/>
        <p:txBody>
          <a:bodyPr/>
          <a:lstStyle/>
          <a:p>
            <a:fld id="{EB003FEA-A580-4234-906A-C2EBDF543B77}" type="slidenum">
              <a:rPr lang="ro-RO" smtClean="0"/>
              <a:t>3</a:t>
            </a:fld>
            <a:endParaRPr lang="ro-RO"/>
          </a:p>
        </p:txBody>
      </p:sp>
    </p:spTree>
    <p:extLst>
      <p:ext uri="{BB962C8B-B14F-4D97-AF65-F5344CB8AC3E}">
        <p14:creationId xmlns:p14="http://schemas.microsoft.com/office/powerpoint/2010/main" val="26475176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ro-RO" dirty="0"/>
          </a:p>
        </p:txBody>
      </p:sp>
      <p:sp>
        <p:nvSpPr>
          <p:cNvPr id="4" name="Slide Number Placeholder 3"/>
          <p:cNvSpPr>
            <a:spLocks noGrp="1"/>
          </p:cNvSpPr>
          <p:nvPr>
            <p:ph type="sldNum" sz="quarter" idx="5"/>
          </p:nvPr>
        </p:nvSpPr>
        <p:spPr/>
        <p:txBody>
          <a:bodyPr/>
          <a:lstStyle/>
          <a:p>
            <a:fld id="{EB003FEA-A580-4234-906A-C2EBDF543B77}" type="slidenum">
              <a:rPr lang="ro-RO" smtClean="0"/>
              <a:t>4</a:t>
            </a:fld>
            <a:endParaRPr lang="ro-RO"/>
          </a:p>
        </p:txBody>
      </p:sp>
    </p:spTree>
    <p:extLst>
      <p:ext uri="{BB962C8B-B14F-4D97-AF65-F5344CB8AC3E}">
        <p14:creationId xmlns:p14="http://schemas.microsoft.com/office/powerpoint/2010/main" val="25584463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ro-RO" dirty="0"/>
          </a:p>
        </p:txBody>
      </p:sp>
      <p:sp>
        <p:nvSpPr>
          <p:cNvPr id="4" name="Slide Number Placeholder 3"/>
          <p:cNvSpPr>
            <a:spLocks noGrp="1"/>
          </p:cNvSpPr>
          <p:nvPr>
            <p:ph type="sldNum" sz="quarter" idx="5"/>
          </p:nvPr>
        </p:nvSpPr>
        <p:spPr/>
        <p:txBody>
          <a:bodyPr/>
          <a:lstStyle/>
          <a:p>
            <a:fld id="{EB003FEA-A580-4234-906A-C2EBDF543B77}" type="slidenum">
              <a:rPr lang="ro-RO" smtClean="0"/>
              <a:t>5</a:t>
            </a:fld>
            <a:endParaRPr lang="ro-RO"/>
          </a:p>
        </p:txBody>
      </p:sp>
    </p:spTree>
    <p:extLst>
      <p:ext uri="{BB962C8B-B14F-4D97-AF65-F5344CB8AC3E}">
        <p14:creationId xmlns:p14="http://schemas.microsoft.com/office/powerpoint/2010/main" val="27268258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ro-RO" dirty="0"/>
          </a:p>
        </p:txBody>
      </p:sp>
      <p:sp>
        <p:nvSpPr>
          <p:cNvPr id="4" name="Slide Number Placeholder 3"/>
          <p:cNvSpPr>
            <a:spLocks noGrp="1"/>
          </p:cNvSpPr>
          <p:nvPr>
            <p:ph type="sldNum" sz="quarter" idx="5"/>
          </p:nvPr>
        </p:nvSpPr>
        <p:spPr/>
        <p:txBody>
          <a:bodyPr/>
          <a:lstStyle/>
          <a:p>
            <a:fld id="{EB003FEA-A580-4234-906A-C2EBDF543B77}" type="slidenum">
              <a:rPr lang="ro-RO" smtClean="0"/>
              <a:t>6</a:t>
            </a:fld>
            <a:endParaRPr lang="ro-RO"/>
          </a:p>
        </p:txBody>
      </p:sp>
    </p:spTree>
    <p:extLst>
      <p:ext uri="{BB962C8B-B14F-4D97-AF65-F5344CB8AC3E}">
        <p14:creationId xmlns:p14="http://schemas.microsoft.com/office/powerpoint/2010/main" val="26128108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ro-RO" dirty="0"/>
          </a:p>
        </p:txBody>
      </p:sp>
      <p:sp>
        <p:nvSpPr>
          <p:cNvPr id="4" name="Slide Number Placeholder 3"/>
          <p:cNvSpPr>
            <a:spLocks noGrp="1"/>
          </p:cNvSpPr>
          <p:nvPr>
            <p:ph type="sldNum" sz="quarter" idx="5"/>
          </p:nvPr>
        </p:nvSpPr>
        <p:spPr/>
        <p:txBody>
          <a:bodyPr/>
          <a:lstStyle/>
          <a:p>
            <a:fld id="{EB003FEA-A580-4234-906A-C2EBDF543B77}" type="slidenum">
              <a:rPr lang="ro-RO" smtClean="0"/>
              <a:t>7</a:t>
            </a:fld>
            <a:endParaRPr lang="ro-RO"/>
          </a:p>
        </p:txBody>
      </p:sp>
    </p:spTree>
    <p:extLst>
      <p:ext uri="{BB962C8B-B14F-4D97-AF65-F5344CB8AC3E}">
        <p14:creationId xmlns:p14="http://schemas.microsoft.com/office/powerpoint/2010/main" val="25138437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AB59B1-3476-05D2-AD0D-BEF88170841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ro-RO"/>
          </a:p>
        </p:txBody>
      </p:sp>
      <p:sp>
        <p:nvSpPr>
          <p:cNvPr id="3" name="Subtitle 2">
            <a:extLst>
              <a:ext uri="{FF2B5EF4-FFF2-40B4-BE49-F238E27FC236}">
                <a16:creationId xmlns:a16="http://schemas.microsoft.com/office/drawing/2014/main" id="{8BD85AF8-9344-77F5-CD60-2AE88132E38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ro-RO"/>
          </a:p>
        </p:txBody>
      </p:sp>
      <p:sp>
        <p:nvSpPr>
          <p:cNvPr id="4" name="Date Placeholder 3">
            <a:extLst>
              <a:ext uri="{FF2B5EF4-FFF2-40B4-BE49-F238E27FC236}">
                <a16:creationId xmlns:a16="http://schemas.microsoft.com/office/drawing/2014/main" id="{8140744F-B0B1-D087-1D25-014DE7145861}"/>
              </a:ext>
            </a:extLst>
          </p:cNvPr>
          <p:cNvSpPr>
            <a:spLocks noGrp="1"/>
          </p:cNvSpPr>
          <p:nvPr>
            <p:ph type="dt" sz="half" idx="10"/>
          </p:nvPr>
        </p:nvSpPr>
        <p:spPr/>
        <p:txBody>
          <a:bodyPr/>
          <a:lstStyle/>
          <a:p>
            <a:fld id="{1211E764-9F29-4247-AD3E-295D6FCEB0A8}" type="datetimeFigureOut">
              <a:rPr lang="ro-RO" smtClean="0"/>
              <a:t>20.02.2026</a:t>
            </a:fld>
            <a:endParaRPr lang="ro-RO"/>
          </a:p>
        </p:txBody>
      </p:sp>
      <p:sp>
        <p:nvSpPr>
          <p:cNvPr id="5" name="Footer Placeholder 4">
            <a:extLst>
              <a:ext uri="{FF2B5EF4-FFF2-40B4-BE49-F238E27FC236}">
                <a16:creationId xmlns:a16="http://schemas.microsoft.com/office/drawing/2014/main" id="{29C84ABF-601D-47D6-7538-456DB7D16C5B}"/>
              </a:ext>
            </a:extLst>
          </p:cNvPr>
          <p:cNvSpPr>
            <a:spLocks noGrp="1"/>
          </p:cNvSpPr>
          <p:nvPr>
            <p:ph type="ftr" sz="quarter" idx="11"/>
          </p:nvPr>
        </p:nvSpPr>
        <p:spPr/>
        <p:txBody>
          <a:bodyPr/>
          <a:lstStyle/>
          <a:p>
            <a:endParaRPr lang="ro-RO"/>
          </a:p>
        </p:txBody>
      </p:sp>
      <p:sp>
        <p:nvSpPr>
          <p:cNvPr id="6" name="Slide Number Placeholder 5">
            <a:extLst>
              <a:ext uri="{FF2B5EF4-FFF2-40B4-BE49-F238E27FC236}">
                <a16:creationId xmlns:a16="http://schemas.microsoft.com/office/drawing/2014/main" id="{FFC7DD1F-EF97-BCBD-A38A-F715B545162B}"/>
              </a:ext>
            </a:extLst>
          </p:cNvPr>
          <p:cNvSpPr>
            <a:spLocks noGrp="1"/>
          </p:cNvSpPr>
          <p:nvPr>
            <p:ph type="sldNum" sz="quarter" idx="12"/>
          </p:nvPr>
        </p:nvSpPr>
        <p:spPr/>
        <p:txBody>
          <a:bodyPr/>
          <a:lstStyle/>
          <a:p>
            <a:fld id="{8C6C9301-6A0F-4C98-AD65-EDAD0CE2CB57}" type="slidenum">
              <a:rPr lang="ro-RO" smtClean="0"/>
              <a:t>‹#›</a:t>
            </a:fld>
            <a:endParaRPr lang="ro-RO"/>
          </a:p>
        </p:txBody>
      </p:sp>
    </p:spTree>
    <p:extLst>
      <p:ext uri="{BB962C8B-B14F-4D97-AF65-F5344CB8AC3E}">
        <p14:creationId xmlns:p14="http://schemas.microsoft.com/office/powerpoint/2010/main" val="31011933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527E89-EFF3-790B-BB30-143ECA5DCA6E}"/>
              </a:ext>
            </a:extLst>
          </p:cNvPr>
          <p:cNvSpPr>
            <a:spLocks noGrp="1"/>
          </p:cNvSpPr>
          <p:nvPr>
            <p:ph type="title"/>
          </p:nvPr>
        </p:nvSpPr>
        <p:spPr/>
        <p:txBody>
          <a:bodyPr/>
          <a:lstStyle/>
          <a:p>
            <a:r>
              <a:rPr lang="en-US"/>
              <a:t>Click to edit Master title style</a:t>
            </a:r>
            <a:endParaRPr lang="ro-RO"/>
          </a:p>
        </p:txBody>
      </p:sp>
      <p:sp>
        <p:nvSpPr>
          <p:cNvPr id="3" name="Vertical Text Placeholder 2">
            <a:extLst>
              <a:ext uri="{FF2B5EF4-FFF2-40B4-BE49-F238E27FC236}">
                <a16:creationId xmlns:a16="http://schemas.microsoft.com/office/drawing/2014/main" id="{DA6528D1-A1CD-C4BC-DE1B-F96954D8A0F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Date Placeholder 3">
            <a:extLst>
              <a:ext uri="{FF2B5EF4-FFF2-40B4-BE49-F238E27FC236}">
                <a16:creationId xmlns:a16="http://schemas.microsoft.com/office/drawing/2014/main" id="{E80EDD2F-157D-7191-C86E-E64DDFB0F6F1}"/>
              </a:ext>
            </a:extLst>
          </p:cNvPr>
          <p:cNvSpPr>
            <a:spLocks noGrp="1"/>
          </p:cNvSpPr>
          <p:nvPr>
            <p:ph type="dt" sz="half" idx="10"/>
          </p:nvPr>
        </p:nvSpPr>
        <p:spPr/>
        <p:txBody>
          <a:bodyPr/>
          <a:lstStyle/>
          <a:p>
            <a:fld id="{1211E764-9F29-4247-AD3E-295D6FCEB0A8}" type="datetimeFigureOut">
              <a:rPr lang="ro-RO" smtClean="0"/>
              <a:t>20.02.2026</a:t>
            </a:fld>
            <a:endParaRPr lang="ro-RO"/>
          </a:p>
        </p:txBody>
      </p:sp>
      <p:sp>
        <p:nvSpPr>
          <p:cNvPr id="5" name="Footer Placeholder 4">
            <a:extLst>
              <a:ext uri="{FF2B5EF4-FFF2-40B4-BE49-F238E27FC236}">
                <a16:creationId xmlns:a16="http://schemas.microsoft.com/office/drawing/2014/main" id="{D27717A6-6B1C-C8D1-D299-FDB5590CD283}"/>
              </a:ext>
            </a:extLst>
          </p:cNvPr>
          <p:cNvSpPr>
            <a:spLocks noGrp="1"/>
          </p:cNvSpPr>
          <p:nvPr>
            <p:ph type="ftr" sz="quarter" idx="11"/>
          </p:nvPr>
        </p:nvSpPr>
        <p:spPr/>
        <p:txBody>
          <a:bodyPr/>
          <a:lstStyle/>
          <a:p>
            <a:endParaRPr lang="ro-RO"/>
          </a:p>
        </p:txBody>
      </p:sp>
      <p:sp>
        <p:nvSpPr>
          <p:cNvPr id="6" name="Slide Number Placeholder 5">
            <a:extLst>
              <a:ext uri="{FF2B5EF4-FFF2-40B4-BE49-F238E27FC236}">
                <a16:creationId xmlns:a16="http://schemas.microsoft.com/office/drawing/2014/main" id="{61973168-6900-7F1B-F409-54342436721B}"/>
              </a:ext>
            </a:extLst>
          </p:cNvPr>
          <p:cNvSpPr>
            <a:spLocks noGrp="1"/>
          </p:cNvSpPr>
          <p:nvPr>
            <p:ph type="sldNum" sz="quarter" idx="12"/>
          </p:nvPr>
        </p:nvSpPr>
        <p:spPr/>
        <p:txBody>
          <a:bodyPr/>
          <a:lstStyle/>
          <a:p>
            <a:fld id="{8C6C9301-6A0F-4C98-AD65-EDAD0CE2CB57}" type="slidenum">
              <a:rPr lang="ro-RO" smtClean="0"/>
              <a:t>‹#›</a:t>
            </a:fld>
            <a:endParaRPr lang="ro-RO"/>
          </a:p>
        </p:txBody>
      </p:sp>
    </p:spTree>
    <p:extLst>
      <p:ext uri="{BB962C8B-B14F-4D97-AF65-F5344CB8AC3E}">
        <p14:creationId xmlns:p14="http://schemas.microsoft.com/office/powerpoint/2010/main" val="16236600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38F49E3-6432-8E20-8AE0-8758AC095CD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ro-RO"/>
          </a:p>
        </p:txBody>
      </p:sp>
      <p:sp>
        <p:nvSpPr>
          <p:cNvPr id="3" name="Vertical Text Placeholder 2">
            <a:extLst>
              <a:ext uri="{FF2B5EF4-FFF2-40B4-BE49-F238E27FC236}">
                <a16:creationId xmlns:a16="http://schemas.microsoft.com/office/drawing/2014/main" id="{E496FB87-CDBC-BAC0-A983-F0F1299820A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Date Placeholder 3">
            <a:extLst>
              <a:ext uri="{FF2B5EF4-FFF2-40B4-BE49-F238E27FC236}">
                <a16:creationId xmlns:a16="http://schemas.microsoft.com/office/drawing/2014/main" id="{A0AC199F-28B1-AF9F-473A-BCF400F38B7D}"/>
              </a:ext>
            </a:extLst>
          </p:cNvPr>
          <p:cNvSpPr>
            <a:spLocks noGrp="1"/>
          </p:cNvSpPr>
          <p:nvPr>
            <p:ph type="dt" sz="half" idx="10"/>
          </p:nvPr>
        </p:nvSpPr>
        <p:spPr/>
        <p:txBody>
          <a:bodyPr/>
          <a:lstStyle/>
          <a:p>
            <a:fld id="{1211E764-9F29-4247-AD3E-295D6FCEB0A8}" type="datetimeFigureOut">
              <a:rPr lang="ro-RO" smtClean="0"/>
              <a:t>20.02.2026</a:t>
            </a:fld>
            <a:endParaRPr lang="ro-RO"/>
          </a:p>
        </p:txBody>
      </p:sp>
      <p:sp>
        <p:nvSpPr>
          <p:cNvPr id="5" name="Footer Placeholder 4">
            <a:extLst>
              <a:ext uri="{FF2B5EF4-FFF2-40B4-BE49-F238E27FC236}">
                <a16:creationId xmlns:a16="http://schemas.microsoft.com/office/drawing/2014/main" id="{E5B266DE-8CB2-FEBA-99E8-B4B2BD8AB834}"/>
              </a:ext>
            </a:extLst>
          </p:cNvPr>
          <p:cNvSpPr>
            <a:spLocks noGrp="1"/>
          </p:cNvSpPr>
          <p:nvPr>
            <p:ph type="ftr" sz="quarter" idx="11"/>
          </p:nvPr>
        </p:nvSpPr>
        <p:spPr/>
        <p:txBody>
          <a:bodyPr/>
          <a:lstStyle/>
          <a:p>
            <a:endParaRPr lang="ro-RO"/>
          </a:p>
        </p:txBody>
      </p:sp>
      <p:sp>
        <p:nvSpPr>
          <p:cNvPr id="6" name="Slide Number Placeholder 5">
            <a:extLst>
              <a:ext uri="{FF2B5EF4-FFF2-40B4-BE49-F238E27FC236}">
                <a16:creationId xmlns:a16="http://schemas.microsoft.com/office/drawing/2014/main" id="{51966BB2-86C8-3134-B5AB-CAA1D400A297}"/>
              </a:ext>
            </a:extLst>
          </p:cNvPr>
          <p:cNvSpPr>
            <a:spLocks noGrp="1"/>
          </p:cNvSpPr>
          <p:nvPr>
            <p:ph type="sldNum" sz="quarter" idx="12"/>
          </p:nvPr>
        </p:nvSpPr>
        <p:spPr/>
        <p:txBody>
          <a:bodyPr/>
          <a:lstStyle/>
          <a:p>
            <a:fld id="{8C6C9301-6A0F-4C98-AD65-EDAD0CE2CB57}" type="slidenum">
              <a:rPr lang="ro-RO" smtClean="0"/>
              <a:t>‹#›</a:t>
            </a:fld>
            <a:endParaRPr lang="ro-RO"/>
          </a:p>
        </p:txBody>
      </p:sp>
    </p:spTree>
    <p:extLst>
      <p:ext uri="{BB962C8B-B14F-4D97-AF65-F5344CB8AC3E}">
        <p14:creationId xmlns:p14="http://schemas.microsoft.com/office/powerpoint/2010/main" val="12102384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Title slide vertical bar 1 ">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A1B06D0B-B2F5-4EA8-A70E-C31D2A5E99B2}"/>
              </a:ext>
            </a:extLst>
          </p:cNvPr>
          <p:cNvSpPr>
            <a:spLocks noGrp="1"/>
          </p:cNvSpPr>
          <p:nvPr>
            <p:ph type="pic" sz="quarter" idx="14"/>
          </p:nvPr>
        </p:nvSpPr>
        <p:spPr>
          <a:xfrm>
            <a:off x="380999" y="381000"/>
            <a:ext cx="11430000" cy="6099048"/>
          </a:xfrm>
          <a:solidFill>
            <a:schemeClr val="bg2">
              <a:lumMod val="20000"/>
              <a:lumOff val="80000"/>
            </a:schemeClr>
          </a:solidFill>
        </p:spPr>
        <p:txBody>
          <a:bodyPr/>
          <a:lstStyle/>
          <a:p>
            <a:endParaRPr lang="en-US"/>
          </a:p>
        </p:txBody>
      </p:sp>
      <p:sp>
        <p:nvSpPr>
          <p:cNvPr id="26" name="Freeform: Shape 25">
            <a:extLst>
              <a:ext uri="{FF2B5EF4-FFF2-40B4-BE49-F238E27FC236}">
                <a16:creationId xmlns:a16="http://schemas.microsoft.com/office/drawing/2014/main" id="{FDA8B474-2F43-42FD-A331-20071469822B}"/>
              </a:ext>
            </a:extLst>
          </p:cNvPr>
          <p:cNvSpPr/>
          <p:nvPr userDrawn="1"/>
        </p:nvSpPr>
        <p:spPr>
          <a:xfrm rot="16200000">
            <a:off x="2667000" y="-2667000"/>
            <a:ext cx="6858000" cy="12192000"/>
          </a:xfrm>
          <a:custGeom>
            <a:avLst/>
            <a:gdLst>
              <a:gd name="connsiteX0" fmla="*/ 6477000 w 6858000"/>
              <a:gd name="connsiteY0" fmla="*/ 381000 h 12192000"/>
              <a:gd name="connsiteX1" fmla="*/ 381000 w 6858000"/>
              <a:gd name="connsiteY1" fmla="*/ 381000 h 12192000"/>
              <a:gd name="connsiteX2" fmla="*/ 381000 w 6858000"/>
              <a:gd name="connsiteY2" fmla="*/ 11811000 h 12192000"/>
              <a:gd name="connsiteX3" fmla="*/ 6477000 w 6858000"/>
              <a:gd name="connsiteY3" fmla="*/ 11811000 h 12192000"/>
              <a:gd name="connsiteX4" fmla="*/ 6858000 w 6858000"/>
              <a:gd name="connsiteY4" fmla="*/ 1 h 12192000"/>
              <a:gd name="connsiteX5" fmla="*/ 6858000 w 6858000"/>
              <a:gd name="connsiteY5" fmla="*/ 12192000 h 12192000"/>
              <a:gd name="connsiteX6" fmla="*/ 6766560 w 6858000"/>
              <a:gd name="connsiteY6" fmla="*/ 12192000 h 12192000"/>
              <a:gd name="connsiteX7" fmla="*/ 6477000 w 6858000"/>
              <a:gd name="connsiteY7" fmla="*/ 12192000 h 12192000"/>
              <a:gd name="connsiteX8" fmla="*/ 381000 w 6858000"/>
              <a:gd name="connsiteY8" fmla="*/ 12192000 h 12192000"/>
              <a:gd name="connsiteX9" fmla="*/ 0 w 6858000"/>
              <a:gd name="connsiteY9" fmla="*/ 12192000 h 12192000"/>
              <a:gd name="connsiteX10" fmla="*/ 0 w 6858000"/>
              <a:gd name="connsiteY10" fmla="*/ 11811000 h 12192000"/>
              <a:gd name="connsiteX11" fmla="*/ 0 w 6858000"/>
              <a:gd name="connsiteY11" fmla="*/ 381000 h 12192000"/>
              <a:gd name="connsiteX12" fmla="*/ 0 w 6858000"/>
              <a:gd name="connsiteY12" fmla="*/ 0 h 12192000"/>
              <a:gd name="connsiteX13" fmla="*/ 0 w 6858000"/>
              <a:gd name="connsiteY13" fmla="*/ 0 h 12192000"/>
              <a:gd name="connsiteX14" fmla="*/ 6766560 w 6858000"/>
              <a:gd name="connsiteY14" fmla="*/ 0 h 12192000"/>
              <a:gd name="connsiteX15" fmla="*/ 6766560 w 6858000"/>
              <a:gd name="connsiteY15" fmla="*/ 1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6858000" h="12192000">
                <a:moveTo>
                  <a:pt x="6477000" y="381000"/>
                </a:moveTo>
                <a:lnTo>
                  <a:pt x="381000" y="381000"/>
                </a:lnTo>
                <a:lnTo>
                  <a:pt x="381000" y="11811000"/>
                </a:lnTo>
                <a:lnTo>
                  <a:pt x="6477000" y="11811000"/>
                </a:lnTo>
                <a:close/>
                <a:moveTo>
                  <a:pt x="6858000" y="1"/>
                </a:moveTo>
                <a:lnTo>
                  <a:pt x="6858000" y="12192000"/>
                </a:lnTo>
                <a:lnTo>
                  <a:pt x="6766560" y="12192000"/>
                </a:lnTo>
                <a:lnTo>
                  <a:pt x="6477000" y="12192000"/>
                </a:lnTo>
                <a:lnTo>
                  <a:pt x="381000" y="12192000"/>
                </a:lnTo>
                <a:lnTo>
                  <a:pt x="0" y="12192000"/>
                </a:lnTo>
                <a:lnTo>
                  <a:pt x="0" y="11811000"/>
                </a:lnTo>
                <a:lnTo>
                  <a:pt x="0" y="381000"/>
                </a:lnTo>
                <a:lnTo>
                  <a:pt x="0" y="0"/>
                </a:lnTo>
                <a:lnTo>
                  <a:pt x="0" y="0"/>
                </a:lnTo>
                <a:lnTo>
                  <a:pt x="6766560" y="0"/>
                </a:lnTo>
                <a:lnTo>
                  <a:pt x="6766560" y="1"/>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E9101576-E44D-4ED2-8B22-1B3FC21D864D}"/>
              </a:ext>
            </a:extLst>
          </p:cNvPr>
          <p:cNvSpPr>
            <a:spLocks noGrp="1"/>
          </p:cNvSpPr>
          <p:nvPr>
            <p:ph type="ctrTitle"/>
          </p:nvPr>
        </p:nvSpPr>
        <p:spPr>
          <a:xfrm>
            <a:off x="1066800" y="1098550"/>
            <a:ext cx="4038600" cy="2411413"/>
          </a:xfrm>
        </p:spPr>
        <p:txBody>
          <a:bodyPr anchor="b">
            <a:noAutofit/>
          </a:bodyPr>
          <a:lstStyle>
            <a:lvl1pPr algn="l">
              <a:defRPr sz="4400">
                <a:solidFill>
                  <a:schemeClr val="bg1"/>
                </a:solidFill>
                <a:latin typeface="Segoe UI Light" panose="020B0502040204020203" pitchFamily="34" charset="0"/>
                <a:cs typeface="Segoe UI Light" panose="020B0502040204020203" pitchFamily="34" charset="0"/>
              </a:defRPr>
            </a:lvl1pPr>
          </a:lstStyle>
          <a:p>
            <a:r>
              <a:rPr lang="en-US" dirty="0"/>
              <a:t>Click to edit Master title style</a:t>
            </a:r>
          </a:p>
        </p:txBody>
      </p:sp>
      <p:sp>
        <p:nvSpPr>
          <p:cNvPr id="3" name="Subtitle 2">
            <a:extLst>
              <a:ext uri="{FF2B5EF4-FFF2-40B4-BE49-F238E27FC236}">
                <a16:creationId xmlns:a16="http://schemas.microsoft.com/office/drawing/2014/main" id="{8FA5F12B-C2FA-4CE8-B098-D0F875373D9B}"/>
              </a:ext>
            </a:extLst>
          </p:cNvPr>
          <p:cNvSpPr>
            <a:spLocks noGrp="1"/>
          </p:cNvSpPr>
          <p:nvPr>
            <p:ph type="subTitle" idx="1"/>
          </p:nvPr>
        </p:nvSpPr>
        <p:spPr>
          <a:xfrm>
            <a:off x="1066800" y="3602038"/>
            <a:ext cx="3962400" cy="1274762"/>
          </a:xfrm>
        </p:spPr>
        <p:txBody>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15" name="Text Placeholder 14">
            <a:extLst>
              <a:ext uri="{FF2B5EF4-FFF2-40B4-BE49-F238E27FC236}">
                <a16:creationId xmlns:a16="http://schemas.microsoft.com/office/drawing/2014/main" id="{6CE150D9-6C9D-480A-A6F6-2C60B7F3F185}"/>
              </a:ext>
            </a:extLst>
          </p:cNvPr>
          <p:cNvSpPr>
            <a:spLocks noGrp="1"/>
          </p:cNvSpPr>
          <p:nvPr>
            <p:ph type="body" sz="quarter" idx="13" hasCustomPrompt="1"/>
          </p:nvPr>
        </p:nvSpPr>
        <p:spPr>
          <a:xfrm>
            <a:off x="1066800" y="5568950"/>
            <a:ext cx="3581400" cy="381000"/>
          </a:xfrm>
        </p:spPr>
        <p:txBody>
          <a:bodyPr anchor="b">
            <a:normAutofit/>
          </a:bodyPr>
          <a:lstStyle>
            <a:lvl1pPr>
              <a:buNone/>
              <a:defRPr sz="1400">
                <a:solidFill>
                  <a:schemeClr val="bg1"/>
                </a:solidFill>
                <a:latin typeface="Segoe UI Semibold" panose="020B0702040204020203" pitchFamily="34" charset="0"/>
                <a:cs typeface="Segoe UI Semibold" panose="020B0702040204020203" pitchFamily="34" charset="0"/>
              </a:defRPr>
            </a:lvl1pPr>
            <a:lvl5pPr>
              <a:defRPr/>
            </a:lvl5pPr>
          </a:lstStyle>
          <a:p>
            <a:pPr lvl="0"/>
            <a:r>
              <a:rPr lang="en-US" dirty="0"/>
              <a:t>Date</a:t>
            </a:r>
          </a:p>
        </p:txBody>
      </p:sp>
    </p:spTree>
    <p:extLst>
      <p:ext uri="{BB962C8B-B14F-4D97-AF65-F5344CB8AC3E}">
        <p14:creationId xmlns:p14="http://schemas.microsoft.com/office/powerpoint/2010/main" val="20470944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164501-47B7-47E5-9485-6F34D0FE2D5A}"/>
              </a:ext>
            </a:extLst>
          </p:cNvPr>
          <p:cNvSpPr>
            <a:spLocks noGrp="1"/>
          </p:cNvSpPr>
          <p:nvPr>
            <p:ph type="title" hasCustomPrompt="1"/>
          </p:nvPr>
        </p:nvSpPr>
        <p:spPr/>
        <p:txBody>
          <a:bodyPr/>
          <a:lstStyle>
            <a:lvl1pPr>
              <a:defRPr/>
            </a:lvl1pPr>
          </a:lstStyle>
          <a:p>
            <a:r>
              <a:rPr lang="en-US" dirty="0"/>
              <a:t>Title and one column text</a:t>
            </a:r>
          </a:p>
        </p:txBody>
      </p:sp>
      <p:sp>
        <p:nvSpPr>
          <p:cNvPr id="3" name="Content Placeholder 2">
            <a:extLst>
              <a:ext uri="{FF2B5EF4-FFF2-40B4-BE49-F238E27FC236}">
                <a16:creationId xmlns:a16="http://schemas.microsoft.com/office/drawing/2014/main" id="{78972636-CB01-4648-8D0D-95E01CDF6BC2}"/>
              </a:ext>
            </a:extLst>
          </p:cNvPr>
          <p:cNvSpPr>
            <a:spLocks noGrp="1"/>
          </p:cNvSpPr>
          <p:nvPr>
            <p:ph idx="1"/>
          </p:nvPr>
        </p:nvSpPr>
        <p:spPr>
          <a:xfrm>
            <a:off x="381000" y="1524000"/>
            <a:ext cx="11430000" cy="46482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Slide Number Placeholder 7">
            <a:extLst>
              <a:ext uri="{FF2B5EF4-FFF2-40B4-BE49-F238E27FC236}">
                <a16:creationId xmlns:a16="http://schemas.microsoft.com/office/drawing/2014/main" id="{AF8D3B9D-E454-4333-942B-85C96AA2E9CF}"/>
              </a:ext>
            </a:extLst>
          </p:cNvPr>
          <p:cNvSpPr>
            <a:spLocks noGrp="1"/>
          </p:cNvSpPr>
          <p:nvPr>
            <p:ph type="sldNum" sz="quarter" idx="11"/>
          </p:nvPr>
        </p:nvSpPr>
        <p:spPr>
          <a:xfrm>
            <a:off x="11760200" y="6286500"/>
            <a:ext cx="431800" cy="381000"/>
          </a:xfrm>
          <a:prstGeom prst="rect">
            <a:avLst/>
          </a:prstGeom>
        </p:spPr>
        <p:txBody>
          <a:bodyPr anchor="b"/>
          <a:lstStyle/>
          <a:p>
            <a:fld id="{B86CEE44-6F89-45AC-812A-88D538657E02}" type="slidenum">
              <a:rPr lang="en-US" smtClean="0"/>
              <a:pPr/>
              <a:t>‹#›</a:t>
            </a:fld>
            <a:endParaRPr lang="en-US" dirty="0"/>
          </a:p>
        </p:txBody>
      </p:sp>
      <p:sp>
        <p:nvSpPr>
          <p:cNvPr id="9" name="Text Placeholder 4">
            <a:extLst>
              <a:ext uri="{FF2B5EF4-FFF2-40B4-BE49-F238E27FC236}">
                <a16:creationId xmlns:a16="http://schemas.microsoft.com/office/drawing/2014/main" id="{D5CC7998-C857-4EB2-B346-8C0DAE7C872B}"/>
              </a:ext>
            </a:extLst>
          </p:cNvPr>
          <p:cNvSpPr>
            <a:spLocks noGrp="1"/>
          </p:cNvSpPr>
          <p:nvPr>
            <p:ph type="body" sz="quarter" idx="12" hasCustomPrompt="1"/>
          </p:nvPr>
        </p:nvSpPr>
        <p:spPr>
          <a:xfrm>
            <a:off x="1498600" y="6286500"/>
            <a:ext cx="10141857" cy="381000"/>
          </a:xfrm>
        </p:spPr>
        <p:txBody>
          <a:bodyPr anchor="b">
            <a:normAutofit/>
          </a:bodyPr>
          <a:lstStyle>
            <a:lvl1pPr>
              <a:buNone/>
              <a:defRPr lang="en-US" sz="900" kern="1200" dirty="0">
                <a:solidFill>
                  <a:schemeClr val="bg2"/>
                </a:solidFill>
                <a:latin typeface="+mn-lt"/>
                <a:ea typeface="+mn-ea"/>
                <a:cs typeface="+mn-cs"/>
              </a:defRPr>
            </a:lvl1pPr>
            <a:lvl2pPr>
              <a:buNone/>
              <a:defRPr sz="800"/>
            </a:lvl2pPr>
            <a:lvl3pPr>
              <a:buNone/>
              <a:defRPr sz="800"/>
            </a:lvl3pPr>
            <a:lvl4pPr>
              <a:buNone/>
              <a:defRPr sz="800"/>
            </a:lvl4pPr>
            <a:lvl5pPr>
              <a:buNone/>
              <a:defRPr sz="800"/>
            </a:lvl5pPr>
          </a:lstStyle>
          <a:p>
            <a:pPr lvl="0"/>
            <a:r>
              <a:rPr lang="en-US" dirty="0"/>
              <a:t>Source:</a:t>
            </a:r>
          </a:p>
        </p:txBody>
      </p:sp>
    </p:spTree>
    <p:extLst>
      <p:ext uri="{BB962C8B-B14F-4D97-AF65-F5344CB8AC3E}">
        <p14:creationId xmlns:p14="http://schemas.microsoft.com/office/powerpoint/2010/main" val="13102582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Big text callout Blue">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68F2B1C1-A4FF-42C3-BC3F-ED7BFE906384}"/>
              </a:ext>
            </a:extLst>
          </p:cNvPr>
          <p:cNvSpPr/>
          <p:nvPr userDrawn="1"/>
        </p:nvSpPr>
        <p:spPr>
          <a:xfrm>
            <a:off x="0" y="5857875"/>
            <a:ext cx="2076450" cy="1000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8C536CE-DFDC-476E-84D9-7A54A8EEB747}"/>
              </a:ext>
            </a:extLst>
          </p:cNvPr>
          <p:cNvSpPr/>
          <p:nvPr userDrawn="1"/>
        </p:nvSpPr>
        <p:spPr>
          <a:xfrm>
            <a:off x="0" y="6019800"/>
            <a:ext cx="4443413" cy="838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67C7ABB2-5D59-40EF-95AD-4E200544AA94}"/>
              </a:ext>
            </a:extLst>
          </p:cNvPr>
          <p:cNvPicPr>
            <a:picLocks noChangeAspect="1"/>
          </p:cNvPicPr>
          <p:nvPr userDrawn="1"/>
        </p:nvPicPr>
        <p:blipFill>
          <a:blip r:embed="rId2" cstate="email">
            <a:duotone>
              <a:schemeClr val="accent1">
                <a:shade val="45000"/>
                <a:satMod val="135000"/>
              </a:schemeClr>
              <a:prstClr val="white"/>
            </a:duotone>
            <a:extLst>
              <a:ext uri="{28A0092B-C50C-407E-A947-70E740481C1C}">
                <a14:useLocalDpi xmlns:a14="http://schemas.microsoft.com/office/drawing/2010/main"/>
              </a:ext>
            </a:extLst>
          </a:blip>
          <a:srcRect/>
          <a:stretch/>
        </p:blipFill>
        <p:spPr>
          <a:xfrm>
            <a:off x="380999" y="373380"/>
            <a:ext cx="11429999" cy="6096000"/>
          </a:xfrm>
          <a:prstGeom prst="rect">
            <a:avLst/>
          </a:prstGeom>
        </p:spPr>
      </p:pic>
      <p:sp>
        <p:nvSpPr>
          <p:cNvPr id="6" name="Rectangle 5">
            <a:extLst>
              <a:ext uri="{FF2B5EF4-FFF2-40B4-BE49-F238E27FC236}">
                <a16:creationId xmlns:a16="http://schemas.microsoft.com/office/drawing/2014/main" id="{E3CC8632-1901-4664-A4A8-D13B2400522C}"/>
              </a:ext>
            </a:extLst>
          </p:cNvPr>
          <p:cNvSpPr/>
          <p:nvPr userDrawn="1"/>
        </p:nvSpPr>
        <p:spPr>
          <a:xfrm>
            <a:off x="380999" y="370332"/>
            <a:ext cx="11430000" cy="6099048"/>
          </a:xfrm>
          <a:prstGeom prst="rect">
            <a:avLst/>
          </a:prstGeom>
          <a:solidFill>
            <a:schemeClr val="accent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F652FD8-58B2-4A07-8DBE-19C677E15DFF}"/>
              </a:ext>
            </a:extLst>
          </p:cNvPr>
          <p:cNvSpPr>
            <a:spLocks noGrp="1"/>
          </p:cNvSpPr>
          <p:nvPr>
            <p:ph type="title" hasCustomPrompt="1"/>
          </p:nvPr>
        </p:nvSpPr>
        <p:spPr>
          <a:xfrm>
            <a:off x="1630680" y="3474720"/>
            <a:ext cx="8260080" cy="2270760"/>
          </a:xfrm>
        </p:spPr>
        <p:txBody>
          <a:bodyPr anchor="ctr">
            <a:normAutofit/>
          </a:bodyPr>
          <a:lstStyle>
            <a:lvl1pPr>
              <a:defRPr sz="7200">
                <a:solidFill>
                  <a:schemeClr val="bg1"/>
                </a:solidFill>
                <a:latin typeface="Segoe UI Light" panose="020B0502040204020203" pitchFamily="34" charset="0"/>
                <a:cs typeface="Segoe UI Light" panose="020B0502040204020203" pitchFamily="34" charset="0"/>
              </a:defRPr>
            </a:lvl1pPr>
          </a:lstStyle>
          <a:p>
            <a:r>
              <a:rPr lang="en-US" dirty="0"/>
              <a:t>Big text </a:t>
            </a:r>
            <a:br>
              <a:rPr lang="en-US" dirty="0"/>
            </a:br>
            <a:r>
              <a:rPr lang="en-US" dirty="0"/>
              <a:t>callout slide</a:t>
            </a:r>
          </a:p>
        </p:txBody>
      </p:sp>
      <p:sp>
        <p:nvSpPr>
          <p:cNvPr id="7" name="Rectangle 6">
            <a:extLst>
              <a:ext uri="{FF2B5EF4-FFF2-40B4-BE49-F238E27FC236}">
                <a16:creationId xmlns:a16="http://schemas.microsoft.com/office/drawing/2014/main" id="{60185F87-C810-43E4-AFB6-EF1F801F633E}"/>
              </a:ext>
            </a:extLst>
          </p:cNvPr>
          <p:cNvSpPr/>
          <p:nvPr userDrawn="1"/>
        </p:nvSpPr>
        <p:spPr>
          <a:xfrm>
            <a:off x="1104900" y="3558540"/>
            <a:ext cx="274320" cy="210312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Shape 8">
            <a:extLst>
              <a:ext uri="{FF2B5EF4-FFF2-40B4-BE49-F238E27FC236}">
                <a16:creationId xmlns:a16="http://schemas.microsoft.com/office/drawing/2014/main" id="{06E4B140-7178-401C-B174-5096EC554424}"/>
              </a:ext>
            </a:extLst>
          </p:cNvPr>
          <p:cNvSpPr/>
          <p:nvPr userDrawn="1"/>
        </p:nvSpPr>
        <p:spPr>
          <a:xfrm rot="16200000">
            <a:off x="2667000" y="-2667000"/>
            <a:ext cx="6858000" cy="12192000"/>
          </a:xfrm>
          <a:custGeom>
            <a:avLst/>
            <a:gdLst>
              <a:gd name="connsiteX0" fmla="*/ 6477000 w 6858000"/>
              <a:gd name="connsiteY0" fmla="*/ 381000 h 12192000"/>
              <a:gd name="connsiteX1" fmla="*/ 381000 w 6858000"/>
              <a:gd name="connsiteY1" fmla="*/ 381000 h 12192000"/>
              <a:gd name="connsiteX2" fmla="*/ 381000 w 6858000"/>
              <a:gd name="connsiteY2" fmla="*/ 11811000 h 12192000"/>
              <a:gd name="connsiteX3" fmla="*/ 6477000 w 6858000"/>
              <a:gd name="connsiteY3" fmla="*/ 11811000 h 12192000"/>
              <a:gd name="connsiteX4" fmla="*/ 6858000 w 6858000"/>
              <a:gd name="connsiteY4" fmla="*/ 1 h 12192000"/>
              <a:gd name="connsiteX5" fmla="*/ 6858000 w 6858000"/>
              <a:gd name="connsiteY5" fmla="*/ 12192000 h 12192000"/>
              <a:gd name="connsiteX6" fmla="*/ 6766560 w 6858000"/>
              <a:gd name="connsiteY6" fmla="*/ 12192000 h 12192000"/>
              <a:gd name="connsiteX7" fmla="*/ 6477000 w 6858000"/>
              <a:gd name="connsiteY7" fmla="*/ 12192000 h 12192000"/>
              <a:gd name="connsiteX8" fmla="*/ 381000 w 6858000"/>
              <a:gd name="connsiteY8" fmla="*/ 12192000 h 12192000"/>
              <a:gd name="connsiteX9" fmla="*/ 0 w 6858000"/>
              <a:gd name="connsiteY9" fmla="*/ 12192000 h 12192000"/>
              <a:gd name="connsiteX10" fmla="*/ 0 w 6858000"/>
              <a:gd name="connsiteY10" fmla="*/ 11811000 h 12192000"/>
              <a:gd name="connsiteX11" fmla="*/ 0 w 6858000"/>
              <a:gd name="connsiteY11" fmla="*/ 381000 h 12192000"/>
              <a:gd name="connsiteX12" fmla="*/ 0 w 6858000"/>
              <a:gd name="connsiteY12" fmla="*/ 0 h 12192000"/>
              <a:gd name="connsiteX13" fmla="*/ 0 w 6858000"/>
              <a:gd name="connsiteY13" fmla="*/ 0 h 12192000"/>
              <a:gd name="connsiteX14" fmla="*/ 6766560 w 6858000"/>
              <a:gd name="connsiteY14" fmla="*/ 0 h 12192000"/>
              <a:gd name="connsiteX15" fmla="*/ 6766560 w 6858000"/>
              <a:gd name="connsiteY15" fmla="*/ 1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6858000" h="12192000">
                <a:moveTo>
                  <a:pt x="6477000" y="381000"/>
                </a:moveTo>
                <a:lnTo>
                  <a:pt x="381000" y="381000"/>
                </a:lnTo>
                <a:lnTo>
                  <a:pt x="381000" y="11811000"/>
                </a:lnTo>
                <a:lnTo>
                  <a:pt x="6477000" y="11811000"/>
                </a:lnTo>
                <a:close/>
                <a:moveTo>
                  <a:pt x="6858000" y="1"/>
                </a:moveTo>
                <a:lnTo>
                  <a:pt x="6858000" y="12192000"/>
                </a:lnTo>
                <a:lnTo>
                  <a:pt x="6766560" y="12192000"/>
                </a:lnTo>
                <a:lnTo>
                  <a:pt x="6477000" y="12192000"/>
                </a:lnTo>
                <a:lnTo>
                  <a:pt x="381000" y="12192000"/>
                </a:lnTo>
                <a:lnTo>
                  <a:pt x="0" y="12192000"/>
                </a:lnTo>
                <a:lnTo>
                  <a:pt x="0" y="11811000"/>
                </a:lnTo>
                <a:lnTo>
                  <a:pt x="0" y="381000"/>
                </a:lnTo>
                <a:lnTo>
                  <a:pt x="0" y="0"/>
                </a:lnTo>
                <a:lnTo>
                  <a:pt x="0" y="0"/>
                </a:lnTo>
                <a:lnTo>
                  <a:pt x="6766560" y="0"/>
                </a:lnTo>
                <a:lnTo>
                  <a:pt x="6766560" y="1"/>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308067966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164501-47B7-47E5-9485-6F34D0FE2D5A}"/>
              </a:ext>
            </a:extLst>
          </p:cNvPr>
          <p:cNvSpPr>
            <a:spLocks noGrp="1"/>
          </p:cNvSpPr>
          <p:nvPr>
            <p:ph type="title" hasCustomPrompt="1"/>
          </p:nvPr>
        </p:nvSpPr>
        <p:spPr/>
        <p:txBody>
          <a:bodyPr/>
          <a:lstStyle>
            <a:lvl1pPr>
              <a:defRPr/>
            </a:lvl1pPr>
          </a:lstStyle>
          <a:p>
            <a:r>
              <a:rPr lang="en-US" dirty="0"/>
              <a:t>Title and one column text</a:t>
            </a:r>
          </a:p>
        </p:txBody>
      </p:sp>
      <p:sp>
        <p:nvSpPr>
          <p:cNvPr id="3" name="Content Placeholder 2">
            <a:extLst>
              <a:ext uri="{FF2B5EF4-FFF2-40B4-BE49-F238E27FC236}">
                <a16:creationId xmlns:a16="http://schemas.microsoft.com/office/drawing/2014/main" id="{78972636-CB01-4648-8D0D-95E01CDF6BC2}"/>
              </a:ext>
            </a:extLst>
          </p:cNvPr>
          <p:cNvSpPr>
            <a:spLocks noGrp="1"/>
          </p:cNvSpPr>
          <p:nvPr>
            <p:ph idx="1"/>
          </p:nvPr>
        </p:nvSpPr>
        <p:spPr>
          <a:xfrm>
            <a:off x="381000" y="1524000"/>
            <a:ext cx="11430000" cy="46482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Slide Number Placeholder 7">
            <a:extLst>
              <a:ext uri="{FF2B5EF4-FFF2-40B4-BE49-F238E27FC236}">
                <a16:creationId xmlns:a16="http://schemas.microsoft.com/office/drawing/2014/main" id="{AF8D3B9D-E454-4333-942B-85C96AA2E9CF}"/>
              </a:ext>
            </a:extLst>
          </p:cNvPr>
          <p:cNvSpPr>
            <a:spLocks noGrp="1"/>
          </p:cNvSpPr>
          <p:nvPr>
            <p:ph type="sldNum" sz="quarter" idx="11"/>
          </p:nvPr>
        </p:nvSpPr>
        <p:spPr>
          <a:xfrm>
            <a:off x="11760200" y="6286500"/>
            <a:ext cx="431800" cy="381000"/>
          </a:xfrm>
          <a:prstGeom prst="rect">
            <a:avLst/>
          </a:prstGeom>
        </p:spPr>
        <p:txBody>
          <a:bodyPr anchor="b"/>
          <a:lstStyle/>
          <a:p>
            <a:fld id="{B86CEE44-6F89-45AC-812A-88D538657E02}" type="slidenum">
              <a:rPr lang="en-US" smtClean="0"/>
              <a:pPr/>
              <a:t>‹#›</a:t>
            </a:fld>
            <a:endParaRPr lang="en-US" dirty="0"/>
          </a:p>
        </p:txBody>
      </p:sp>
      <p:sp>
        <p:nvSpPr>
          <p:cNvPr id="9" name="Text Placeholder 4">
            <a:extLst>
              <a:ext uri="{FF2B5EF4-FFF2-40B4-BE49-F238E27FC236}">
                <a16:creationId xmlns:a16="http://schemas.microsoft.com/office/drawing/2014/main" id="{D5CC7998-C857-4EB2-B346-8C0DAE7C872B}"/>
              </a:ext>
            </a:extLst>
          </p:cNvPr>
          <p:cNvSpPr>
            <a:spLocks noGrp="1"/>
          </p:cNvSpPr>
          <p:nvPr>
            <p:ph type="body" sz="quarter" idx="12" hasCustomPrompt="1"/>
          </p:nvPr>
        </p:nvSpPr>
        <p:spPr>
          <a:xfrm>
            <a:off x="1498600" y="6286500"/>
            <a:ext cx="10141857" cy="381000"/>
          </a:xfrm>
        </p:spPr>
        <p:txBody>
          <a:bodyPr anchor="b">
            <a:normAutofit/>
          </a:bodyPr>
          <a:lstStyle>
            <a:lvl1pPr>
              <a:buNone/>
              <a:defRPr lang="en-US" sz="900" kern="1200" dirty="0">
                <a:solidFill>
                  <a:schemeClr val="bg2"/>
                </a:solidFill>
                <a:latin typeface="+mn-lt"/>
                <a:ea typeface="+mn-ea"/>
                <a:cs typeface="+mn-cs"/>
              </a:defRPr>
            </a:lvl1pPr>
            <a:lvl2pPr>
              <a:buNone/>
              <a:defRPr sz="800"/>
            </a:lvl2pPr>
            <a:lvl3pPr>
              <a:buNone/>
              <a:defRPr sz="800"/>
            </a:lvl3pPr>
            <a:lvl4pPr>
              <a:buNone/>
              <a:defRPr sz="800"/>
            </a:lvl4pPr>
            <a:lvl5pPr>
              <a:buNone/>
              <a:defRPr sz="800"/>
            </a:lvl5pPr>
          </a:lstStyle>
          <a:p>
            <a:pPr lvl="0"/>
            <a:r>
              <a:rPr lang="en-US" dirty="0"/>
              <a:t>Source:</a:t>
            </a:r>
          </a:p>
        </p:txBody>
      </p:sp>
    </p:spTree>
    <p:extLst>
      <p:ext uri="{BB962C8B-B14F-4D97-AF65-F5344CB8AC3E}">
        <p14:creationId xmlns:p14="http://schemas.microsoft.com/office/powerpoint/2010/main" val="2425534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315B38-923A-5C0E-AEDE-3495B2C48ABE}"/>
              </a:ext>
            </a:extLst>
          </p:cNvPr>
          <p:cNvSpPr>
            <a:spLocks noGrp="1"/>
          </p:cNvSpPr>
          <p:nvPr>
            <p:ph type="title"/>
          </p:nvPr>
        </p:nvSpPr>
        <p:spPr/>
        <p:txBody>
          <a:bodyPr/>
          <a:lstStyle/>
          <a:p>
            <a:r>
              <a:rPr lang="en-US"/>
              <a:t>Click to edit Master title style</a:t>
            </a:r>
            <a:endParaRPr lang="ro-RO"/>
          </a:p>
        </p:txBody>
      </p:sp>
      <p:sp>
        <p:nvSpPr>
          <p:cNvPr id="3" name="Content Placeholder 2">
            <a:extLst>
              <a:ext uri="{FF2B5EF4-FFF2-40B4-BE49-F238E27FC236}">
                <a16:creationId xmlns:a16="http://schemas.microsoft.com/office/drawing/2014/main" id="{EC7A435A-A038-89CA-B226-309BA10EEF1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Date Placeholder 3">
            <a:extLst>
              <a:ext uri="{FF2B5EF4-FFF2-40B4-BE49-F238E27FC236}">
                <a16:creationId xmlns:a16="http://schemas.microsoft.com/office/drawing/2014/main" id="{D8385C8E-944D-835C-B8ED-57076A95EFD9}"/>
              </a:ext>
            </a:extLst>
          </p:cNvPr>
          <p:cNvSpPr>
            <a:spLocks noGrp="1"/>
          </p:cNvSpPr>
          <p:nvPr>
            <p:ph type="dt" sz="half" idx="10"/>
          </p:nvPr>
        </p:nvSpPr>
        <p:spPr/>
        <p:txBody>
          <a:bodyPr/>
          <a:lstStyle/>
          <a:p>
            <a:fld id="{1211E764-9F29-4247-AD3E-295D6FCEB0A8}" type="datetimeFigureOut">
              <a:rPr lang="ro-RO" smtClean="0"/>
              <a:t>20.02.2026</a:t>
            </a:fld>
            <a:endParaRPr lang="ro-RO"/>
          </a:p>
        </p:txBody>
      </p:sp>
      <p:sp>
        <p:nvSpPr>
          <p:cNvPr id="5" name="Footer Placeholder 4">
            <a:extLst>
              <a:ext uri="{FF2B5EF4-FFF2-40B4-BE49-F238E27FC236}">
                <a16:creationId xmlns:a16="http://schemas.microsoft.com/office/drawing/2014/main" id="{1326F2FD-B79A-875E-DC10-D295A7FDC4D4}"/>
              </a:ext>
            </a:extLst>
          </p:cNvPr>
          <p:cNvSpPr>
            <a:spLocks noGrp="1"/>
          </p:cNvSpPr>
          <p:nvPr>
            <p:ph type="ftr" sz="quarter" idx="11"/>
          </p:nvPr>
        </p:nvSpPr>
        <p:spPr/>
        <p:txBody>
          <a:bodyPr/>
          <a:lstStyle/>
          <a:p>
            <a:endParaRPr lang="ro-RO"/>
          </a:p>
        </p:txBody>
      </p:sp>
      <p:sp>
        <p:nvSpPr>
          <p:cNvPr id="6" name="Slide Number Placeholder 5">
            <a:extLst>
              <a:ext uri="{FF2B5EF4-FFF2-40B4-BE49-F238E27FC236}">
                <a16:creationId xmlns:a16="http://schemas.microsoft.com/office/drawing/2014/main" id="{8C18E351-C649-2828-7C9E-E161B23C0A71}"/>
              </a:ext>
            </a:extLst>
          </p:cNvPr>
          <p:cNvSpPr>
            <a:spLocks noGrp="1"/>
          </p:cNvSpPr>
          <p:nvPr>
            <p:ph type="sldNum" sz="quarter" idx="12"/>
          </p:nvPr>
        </p:nvSpPr>
        <p:spPr/>
        <p:txBody>
          <a:bodyPr/>
          <a:lstStyle/>
          <a:p>
            <a:fld id="{8C6C9301-6A0F-4C98-AD65-EDAD0CE2CB57}" type="slidenum">
              <a:rPr lang="ro-RO" smtClean="0"/>
              <a:t>‹#›</a:t>
            </a:fld>
            <a:endParaRPr lang="ro-RO"/>
          </a:p>
        </p:txBody>
      </p:sp>
    </p:spTree>
    <p:extLst>
      <p:ext uri="{BB962C8B-B14F-4D97-AF65-F5344CB8AC3E}">
        <p14:creationId xmlns:p14="http://schemas.microsoft.com/office/powerpoint/2010/main" val="12999933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F3704-D094-8B7E-DC70-267854E04D0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ro-RO"/>
          </a:p>
        </p:txBody>
      </p:sp>
      <p:sp>
        <p:nvSpPr>
          <p:cNvPr id="3" name="Text Placeholder 2">
            <a:extLst>
              <a:ext uri="{FF2B5EF4-FFF2-40B4-BE49-F238E27FC236}">
                <a16:creationId xmlns:a16="http://schemas.microsoft.com/office/drawing/2014/main" id="{C5C3583E-8288-E3F0-65CE-CAFB21002F5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A8C3C2D-F1CE-F963-D7B7-6EE36ECDBD35}"/>
              </a:ext>
            </a:extLst>
          </p:cNvPr>
          <p:cNvSpPr>
            <a:spLocks noGrp="1"/>
          </p:cNvSpPr>
          <p:nvPr>
            <p:ph type="dt" sz="half" idx="10"/>
          </p:nvPr>
        </p:nvSpPr>
        <p:spPr/>
        <p:txBody>
          <a:bodyPr/>
          <a:lstStyle/>
          <a:p>
            <a:fld id="{1211E764-9F29-4247-AD3E-295D6FCEB0A8}" type="datetimeFigureOut">
              <a:rPr lang="ro-RO" smtClean="0"/>
              <a:t>20.02.2026</a:t>
            </a:fld>
            <a:endParaRPr lang="ro-RO"/>
          </a:p>
        </p:txBody>
      </p:sp>
      <p:sp>
        <p:nvSpPr>
          <p:cNvPr id="5" name="Footer Placeholder 4">
            <a:extLst>
              <a:ext uri="{FF2B5EF4-FFF2-40B4-BE49-F238E27FC236}">
                <a16:creationId xmlns:a16="http://schemas.microsoft.com/office/drawing/2014/main" id="{E65F21D4-DFCB-27C0-3400-42911AEF2AE4}"/>
              </a:ext>
            </a:extLst>
          </p:cNvPr>
          <p:cNvSpPr>
            <a:spLocks noGrp="1"/>
          </p:cNvSpPr>
          <p:nvPr>
            <p:ph type="ftr" sz="quarter" idx="11"/>
          </p:nvPr>
        </p:nvSpPr>
        <p:spPr/>
        <p:txBody>
          <a:bodyPr/>
          <a:lstStyle/>
          <a:p>
            <a:endParaRPr lang="ro-RO"/>
          </a:p>
        </p:txBody>
      </p:sp>
      <p:sp>
        <p:nvSpPr>
          <p:cNvPr id="6" name="Slide Number Placeholder 5">
            <a:extLst>
              <a:ext uri="{FF2B5EF4-FFF2-40B4-BE49-F238E27FC236}">
                <a16:creationId xmlns:a16="http://schemas.microsoft.com/office/drawing/2014/main" id="{9111147E-6328-8665-7C3A-0E8C6D207A13}"/>
              </a:ext>
            </a:extLst>
          </p:cNvPr>
          <p:cNvSpPr>
            <a:spLocks noGrp="1"/>
          </p:cNvSpPr>
          <p:nvPr>
            <p:ph type="sldNum" sz="quarter" idx="12"/>
          </p:nvPr>
        </p:nvSpPr>
        <p:spPr/>
        <p:txBody>
          <a:bodyPr/>
          <a:lstStyle/>
          <a:p>
            <a:fld id="{8C6C9301-6A0F-4C98-AD65-EDAD0CE2CB57}" type="slidenum">
              <a:rPr lang="ro-RO" smtClean="0"/>
              <a:t>‹#›</a:t>
            </a:fld>
            <a:endParaRPr lang="ro-RO"/>
          </a:p>
        </p:txBody>
      </p:sp>
    </p:spTree>
    <p:extLst>
      <p:ext uri="{BB962C8B-B14F-4D97-AF65-F5344CB8AC3E}">
        <p14:creationId xmlns:p14="http://schemas.microsoft.com/office/powerpoint/2010/main" val="4694641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35F61E-E297-A6A8-3E85-B3CF4113EDF4}"/>
              </a:ext>
            </a:extLst>
          </p:cNvPr>
          <p:cNvSpPr>
            <a:spLocks noGrp="1"/>
          </p:cNvSpPr>
          <p:nvPr>
            <p:ph type="title"/>
          </p:nvPr>
        </p:nvSpPr>
        <p:spPr/>
        <p:txBody>
          <a:bodyPr/>
          <a:lstStyle/>
          <a:p>
            <a:r>
              <a:rPr lang="en-US"/>
              <a:t>Click to edit Master title style</a:t>
            </a:r>
            <a:endParaRPr lang="ro-RO"/>
          </a:p>
        </p:txBody>
      </p:sp>
      <p:sp>
        <p:nvSpPr>
          <p:cNvPr id="3" name="Content Placeholder 2">
            <a:extLst>
              <a:ext uri="{FF2B5EF4-FFF2-40B4-BE49-F238E27FC236}">
                <a16:creationId xmlns:a16="http://schemas.microsoft.com/office/drawing/2014/main" id="{499BA846-0695-FD3A-617A-7D55D2B883E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Content Placeholder 3">
            <a:extLst>
              <a:ext uri="{FF2B5EF4-FFF2-40B4-BE49-F238E27FC236}">
                <a16:creationId xmlns:a16="http://schemas.microsoft.com/office/drawing/2014/main" id="{5C73FF6F-C3AF-415D-0B14-9DB4F335ACF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5" name="Date Placeholder 4">
            <a:extLst>
              <a:ext uri="{FF2B5EF4-FFF2-40B4-BE49-F238E27FC236}">
                <a16:creationId xmlns:a16="http://schemas.microsoft.com/office/drawing/2014/main" id="{6799538D-4679-F49E-5E50-44A9FD75D32D}"/>
              </a:ext>
            </a:extLst>
          </p:cNvPr>
          <p:cNvSpPr>
            <a:spLocks noGrp="1"/>
          </p:cNvSpPr>
          <p:nvPr>
            <p:ph type="dt" sz="half" idx="10"/>
          </p:nvPr>
        </p:nvSpPr>
        <p:spPr/>
        <p:txBody>
          <a:bodyPr/>
          <a:lstStyle/>
          <a:p>
            <a:fld id="{1211E764-9F29-4247-AD3E-295D6FCEB0A8}" type="datetimeFigureOut">
              <a:rPr lang="ro-RO" smtClean="0"/>
              <a:t>20.02.2026</a:t>
            </a:fld>
            <a:endParaRPr lang="ro-RO"/>
          </a:p>
        </p:txBody>
      </p:sp>
      <p:sp>
        <p:nvSpPr>
          <p:cNvPr id="6" name="Footer Placeholder 5">
            <a:extLst>
              <a:ext uri="{FF2B5EF4-FFF2-40B4-BE49-F238E27FC236}">
                <a16:creationId xmlns:a16="http://schemas.microsoft.com/office/drawing/2014/main" id="{A0A0C016-8372-2F60-823F-4D0157FB6D20}"/>
              </a:ext>
            </a:extLst>
          </p:cNvPr>
          <p:cNvSpPr>
            <a:spLocks noGrp="1"/>
          </p:cNvSpPr>
          <p:nvPr>
            <p:ph type="ftr" sz="quarter" idx="11"/>
          </p:nvPr>
        </p:nvSpPr>
        <p:spPr/>
        <p:txBody>
          <a:bodyPr/>
          <a:lstStyle/>
          <a:p>
            <a:endParaRPr lang="ro-RO"/>
          </a:p>
        </p:txBody>
      </p:sp>
      <p:sp>
        <p:nvSpPr>
          <p:cNvPr id="7" name="Slide Number Placeholder 6">
            <a:extLst>
              <a:ext uri="{FF2B5EF4-FFF2-40B4-BE49-F238E27FC236}">
                <a16:creationId xmlns:a16="http://schemas.microsoft.com/office/drawing/2014/main" id="{D14EE507-7898-E5A9-C071-9FEC671A3F86}"/>
              </a:ext>
            </a:extLst>
          </p:cNvPr>
          <p:cNvSpPr>
            <a:spLocks noGrp="1"/>
          </p:cNvSpPr>
          <p:nvPr>
            <p:ph type="sldNum" sz="quarter" idx="12"/>
          </p:nvPr>
        </p:nvSpPr>
        <p:spPr/>
        <p:txBody>
          <a:bodyPr/>
          <a:lstStyle/>
          <a:p>
            <a:fld id="{8C6C9301-6A0F-4C98-AD65-EDAD0CE2CB57}" type="slidenum">
              <a:rPr lang="ro-RO" smtClean="0"/>
              <a:t>‹#›</a:t>
            </a:fld>
            <a:endParaRPr lang="ro-RO"/>
          </a:p>
        </p:txBody>
      </p:sp>
    </p:spTree>
    <p:extLst>
      <p:ext uri="{BB962C8B-B14F-4D97-AF65-F5344CB8AC3E}">
        <p14:creationId xmlns:p14="http://schemas.microsoft.com/office/powerpoint/2010/main" val="6874415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058D47-2CEC-B5DE-313B-C996B0DC3D68}"/>
              </a:ext>
            </a:extLst>
          </p:cNvPr>
          <p:cNvSpPr>
            <a:spLocks noGrp="1"/>
          </p:cNvSpPr>
          <p:nvPr>
            <p:ph type="title"/>
          </p:nvPr>
        </p:nvSpPr>
        <p:spPr>
          <a:xfrm>
            <a:off x="839788" y="365125"/>
            <a:ext cx="10515600" cy="1325563"/>
          </a:xfrm>
        </p:spPr>
        <p:txBody>
          <a:bodyPr/>
          <a:lstStyle/>
          <a:p>
            <a:r>
              <a:rPr lang="en-US"/>
              <a:t>Click to edit Master title style</a:t>
            </a:r>
            <a:endParaRPr lang="ro-RO"/>
          </a:p>
        </p:txBody>
      </p:sp>
      <p:sp>
        <p:nvSpPr>
          <p:cNvPr id="3" name="Text Placeholder 2">
            <a:extLst>
              <a:ext uri="{FF2B5EF4-FFF2-40B4-BE49-F238E27FC236}">
                <a16:creationId xmlns:a16="http://schemas.microsoft.com/office/drawing/2014/main" id="{F1C81CF7-51B1-9913-EB5F-F0A794F0AEF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8E22A65-890B-BD69-F3F2-6A4BE42E6B1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5" name="Text Placeholder 4">
            <a:extLst>
              <a:ext uri="{FF2B5EF4-FFF2-40B4-BE49-F238E27FC236}">
                <a16:creationId xmlns:a16="http://schemas.microsoft.com/office/drawing/2014/main" id="{F3A136A3-B712-E854-4558-5DC6D41B8F4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7342264-E34A-6560-6E4B-3628696598F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7" name="Date Placeholder 6">
            <a:extLst>
              <a:ext uri="{FF2B5EF4-FFF2-40B4-BE49-F238E27FC236}">
                <a16:creationId xmlns:a16="http://schemas.microsoft.com/office/drawing/2014/main" id="{FF3A2330-10BD-ABFF-DC23-C91176CA69F1}"/>
              </a:ext>
            </a:extLst>
          </p:cNvPr>
          <p:cNvSpPr>
            <a:spLocks noGrp="1"/>
          </p:cNvSpPr>
          <p:nvPr>
            <p:ph type="dt" sz="half" idx="10"/>
          </p:nvPr>
        </p:nvSpPr>
        <p:spPr/>
        <p:txBody>
          <a:bodyPr/>
          <a:lstStyle/>
          <a:p>
            <a:fld id="{1211E764-9F29-4247-AD3E-295D6FCEB0A8}" type="datetimeFigureOut">
              <a:rPr lang="ro-RO" smtClean="0"/>
              <a:t>20.02.2026</a:t>
            </a:fld>
            <a:endParaRPr lang="ro-RO"/>
          </a:p>
        </p:txBody>
      </p:sp>
      <p:sp>
        <p:nvSpPr>
          <p:cNvPr id="8" name="Footer Placeholder 7">
            <a:extLst>
              <a:ext uri="{FF2B5EF4-FFF2-40B4-BE49-F238E27FC236}">
                <a16:creationId xmlns:a16="http://schemas.microsoft.com/office/drawing/2014/main" id="{DBAF2DC7-F343-7622-4AA9-A02EA98F82CD}"/>
              </a:ext>
            </a:extLst>
          </p:cNvPr>
          <p:cNvSpPr>
            <a:spLocks noGrp="1"/>
          </p:cNvSpPr>
          <p:nvPr>
            <p:ph type="ftr" sz="quarter" idx="11"/>
          </p:nvPr>
        </p:nvSpPr>
        <p:spPr/>
        <p:txBody>
          <a:bodyPr/>
          <a:lstStyle/>
          <a:p>
            <a:endParaRPr lang="ro-RO"/>
          </a:p>
        </p:txBody>
      </p:sp>
      <p:sp>
        <p:nvSpPr>
          <p:cNvPr id="9" name="Slide Number Placeholder 8">
            <a:extLst>
              <a:ext uri="{FF2B5EF4-FFF2-40B4-BE49-F238E27FC236}">
                <a16:creationId xmlns:a16="http://schemas.microsoft.com/office/drawing/2014/main" id="{DEC9D5E9-C137-CD15-197A-EF2DE8DB25E1}"/>
              </a:ext>
            </a:extLst>
          </p:cNvPr>
          <p:cNvSpPr>
            <a:spLocks noGrp="1"/>
          </p:cNvSpPr>
          <p:nvPr>
            <p:ph type="sldNum" sz="quarter" idx="12"/>
          </p:nvPr>
        </p:nvSpPr>
        <p:spPr/>
        <p:txBody>
          <a:bodyPr/>
          <a:lstStyle/>
          <a:p>
            <a:fld id="{8C6C9301-6A0F-4C98-AD65-EDAD0CE2CB57}" type="slidenum">
              <a:rPr lang="ro-RO" smtClean="0"/>
              <a:t>‹#›</a:t>
            </a:fld>
            <a:endParaRPr lang="ro-RO"/>
          </a:p>
        </p:txBody>
      </p:sp>
    </p:spTree>
    <p:extLst>
      <p:ext uri="{BB962C8B-B14F-4D97-AF65-F5344CB8AC3E}">
        <p14:creationId xmlns:p14="http://schemas.microsoft.com/office/powerpoint/2010/main" val="32566562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725D94-1415-17FF-3C4A-A31D0BF28263}"/>
              </a:ext>
            </a:extLst>
          </p:cNvPr>
          <p:cNvSpPr>
            <a:spLocks noGrp="1"/>
          </p:cNvSpPr>
          <p:nvPr>
            <p:ph type="title"/>
          </p:nvPr>
        </p:nvSpPr>
        <p:spPr/>
        <p:txBody>
          <a:bodyPr/>
          <a:lstStyle/>
          <a:p>
            <a:r>
              <a:rPr lang="en-US"/>
              <a:t>Click to edit Master title style</a:t>
            </a:r>
            <a:endParaRPr lang="ro-RO"/>
          </a:p>
        </p:txBody>
      </p:sp>
      <p:sp>
        <p:nvSpPr>
          <p:cNvPr id="3" name="Date Placeholder 2">
            <a:extLst>
              <a:ext uri="{FF2B5EF4-FFF2-40B4-BE49-F238E27FC236}">
                <a16:creationId xmlns:a16="http://schemas.microsoft.com/office/drawing/2014/main" id="{F3A462F4-2010-A33B-0015-BF948F2648AC}"/>
              </a:ext>
            </a:extLst>
          </p:cNvPr>
          <p:cNvSpPr>
            <a:spLocks noGrp="1"/>
          </p:cNvSpPr>
          <p:nvPr>
            <p:ph type="dt" sz="half" idx="10"/>
          </p:nvPr>
        </p:nvSpPr>
        <p:spPr/>
        <p:txBody>
          <a:bodyPr/>
          <a:lstStyle/>
          <a:p>
            <a:fld id="{1211E764-9F29-4247-AD3E-295D6FCEB0A8}" type="datetimeFigureOut">
              <a:rPr lang="ro-RO" smtClean="0"/>
              <a:t>20.02.2026</a:t>
            </a:fld>
            <a:endParaRPr lang="ro-RO"/>
          </a:p>
        </p:txBody>
      </p:sp>
      <p:sp>
        <p:nvSpPr>
          <p:cNvPr id="4" name="Footer Placeholder 3">
            <a:extLst>
              <a:ext uri="{FF2B5EF4-FFF2-40B4-BE49-F238E27FC236}">
                <a16:creationId xmlns:a16="http://schemas.microsoft.com/office/drawing/2014/main" id="{339EF8F5-D698-B16A-6BA8-6D94C51C25A2}"/>
              </a:ext>
            </a:extLst>
          </p:cNvPr>
          <p:cNvSpPr>
            <a:spLocks noGrp="1"/>
          </p:cNvSpPr>
          <p:nvPr>
            <p:ph type="ftr" sz="quarter" idx="11"/>
          </p:nvPr>
        </p:nvSpPr>
        <p:spPr/>
        <p:txBody>
          <a:bodyPr/>
          <a:lstStyle/>
          <a:p>
            <a:endParaRPr lang="ro-RO"/>
          </a:p>
        </p:txBody>
      </p:sp>
      <p:sp>
        <p:nvSpPr>
          <p:cNvPr id="5" name="Slide Number Placeholder 4">
            <a:extLst>
              <a:ext uri="{FF2B5EF4-FFF2-40B4-BE49-F238E27FC236}">
                <a16:creationId xmlns:a16="http://schemas.microsoft.com/office/drawing/2014/main" id="{90B88721-BCD5-A580-71AB-829B38567846}"/>
              </a:ext>
            </a:extLst>
          </p:cNvPr>
          <p:cNvSpPr>
            <a:spLocks noGrp="1"/>
          </p:cNvSpPr>
          <p:nvPr>
            <p:ph type="sldNum" sz="quarter" idx="12"/>
          </p:nvPr>
        </p:nvSpPr>
        <p:spPr/>
        <p:txBody>
          <a:bodyPr/>
          <a:lstStyle/>
          <a:p>
            <a:fld id="{8C6C9301-6A0F-4C98-AD65-EDAD0CE2CB57}" type="slidenum">
              <a:rPr lang="ro-RO" smtClean="0"/>
              <a:t>‹#›</a:t>
            </a:fld>
            <a:endParaRPr lang="ro-RO"/>
          </a:p>
        </p:txBody>
      </p:sp>
    </p:spTree>
    <p:extLst>
      <p:ext uri="{BB962C8B-B14F-4D97-AF65-F5344CB8AC3E}">
        <p14:creationId xmlns:p14="http://schemas.microsoft.com/office/powerpoint/2010/main" val="20751201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A9EC856-D4F1-FFC4-DC7C-D09C6A7B015A}"/>
              </a:ext>
            </a:extLst>
          </p:cNvPr>
          <p:cNvSpPr>
            <a:spLocks noGrp="1"/>
          </p:cNvSpPr>
          <p:nvPr>
            <p:ph type="dt" sz="half" idx="10"/>
          </p:nvPr>
        </p:nvSpPr>
        <p:spPr/>
        <p:txBody>
          <a:bodyPr/>
          <a:lstStyle/>
          <a:p>
            <a:fld id="{1211E764-9F29-4247-AD3E-295D6FCEB0A8}" type="datetimeFigureOut">
              <a:rPr lang="ro-RO" smtClean="0"/>
              <a:t>20.02.2026</a:t>
            </a:fld>
            <a:endParaRPr lang="ro-RO"/>
          </a:p>
        </p:txBody>
      </p:sp>
      <p:sp>
        <p:nvSpPr>
          <p:cNvPr id="3" name="Footer Placeholder 2">
            <a:extLst>
              <a:ext uri="{FF2B5EF4-FFF2-40B4-BE49-F238E27FC236}">
                <a16:creationId xmlns:a16="http://schemas.microsoft.com/office/drawing/2014/main" id="{B3E230AE-1319-D6C6-1FF2-B015B21CB3AF}"/>
              </a:ext>
            </a:extLst>
          </p:cNvPr>
          <p:cNvSpPr>
            <a:spLocks noGrp="1"/>
          </p:cNvSpPr>
          <p:nvPr>
            <p:ph type="ftr" sz="quarter" idx="11"/>
          </p:nvPr>
        </p:nvSpPr>
        <p:spPr/>
        <p:txBody>
          <a:bodyPr/>
          <a:lstStyle/>
          <a:p>
            <a:endParaRPr lang="ro-RO"/>
          </a:p>
        </p:txBody>
      </p:sp>
      <p:sp>
        <p:nvSpPr>
          <p:cNvPr id="4" name="Slide Number Placeholder 3">
            <a:extLst>
              <a:ext uri="{FF2B5EF4-FFF2-40B4-BE49-F238E27FC236}">
                <a16:creationId xmlns:a16="http://schemas.microsoft.com/office/drawing/2014/main" id="{C67E3A8E-CD66-FC42-D7B1-B1445D119466}"/>
              </a:ext>
            </a:extLst>
          </p:cNvPr>
          <p:cNvSpPr>
            <a:spLocks noGrp="1"/>
          </p:cNvSpPr>
          <p:nvPr>
            <p:ph type="sldNum" sz="quarter" idx="12"/>
          </p:nvPr>
        </p:nvSpPr>
        <p:spPr/>
        <p:txBody>
          <a:bodyPr/>
          <a:lstStyle/>
          <a:p>
            <a:fld id="{8C6C9301-6A0F-4C98-AD65-EDAD0CE2CB57}" type="slidenum">
              <a:rPr lang="ro-RO" smtClean="0"/>
              <a:t>‹#›</a:t>
            </a:fld>
            <a:endParaRPr lang="ro-RO"/>
          </a:p>
        </p:txBody>
      </p:sp>
    </p:spTree>
    <p:extLst>
      <p:ext uri="{BB962C8B-B14F-4D97-AF65-F5344CB8AC3E}">
        <p14:creationId xmlns:p14="http://schemas.microsoft.com/office/powerpoint/2010/main" val="12863026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5E0947-D5CC-23B9-16E1-914025A00EA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ro-RO"/>
          </a:p>
        </p:txBody>
      </p:sp>
      <p:sp>
        <p:nvSpPr>
          <p:cNvPr id="3" name="Content Placeholder 2">
            <a:extLst>
              <a:ext uri="{FF2B5EF4-FFF2-40B4-BE49-F238E27FC236}">
                <a16:creationId xmlns:a16="http://schemas.microsoft.com/office/drawing/2014/main" id="{62C2DA3C-517D-757C-F232-DC71A100FC5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Text Placeholder 3">
            <a:extLst>
              <a:ext uri="{FF2B5EF4-FFF2-40B4-BE49-F238E27FC236}">
                <a16:creationId xmlns:a16="http://schemas.microsoft.com/office/drawing/2014/main" id="{E12CDD1A-73C3-0520-CE57-E281631B914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D745287-276D-164D-41C5-4E61ABAE7928}"/>
              </a:ext>
            </a:extLst>
          </p:cNvPr>
          <p:cNvSpPr>
            <a:spLocks noGrp="1"/>
          </p:cNvSpPr>
          <p:nvPr>
            <p:ph type="dt" sz="half" idx="10"/>
          </p:nvPr>
        </p:nvSpPr>
        <p:spPr/>
        <p:txBody>
          <a:bodyPr/>
          <a:lstStyle/>
          <a:p>
            <a:fld id="{1211E764-9F29-4247-AD3E-295D6FCEB0A8}" type="datetimeFigureOut">
              <a:rPr lang="ro-RO" smtClean="0"/>
              <a:t>20.02.2026</a:t>
            </a:fld>
            <a:endParaRPr lang="ro-RO"/>
          </a:p>
        </p:txBody>
      </p:sp>
      <p:sp>
        <p:nvSpPr>
          <p:cNvPr id="6" name="Footer Placeholder 5">
            <a:extLst>
              <a:ext uri="{FF2B5EF4-FFF2-40B4-BE49-F238E27FC236}">
                <a16:creationId xmlns:a16="http://schemas.microsoft.com/office/drawing/2014/main" id="{D3CC43C9-B574-7CF4-743C-33B8EEA12DFF}"/>
              </a:ext>
            </a:extLst>
          </p:cNvPr>
          <p:cNvSpPr>
            <a:spLocks noGrp="1"/>
          </p:cNvSpPr>
          <p:nvPr>
            <p:ph type="ftr" sz="quarter" idx="11"/>
          </p:nvPr>
        </p:nvSpPr>
        <p:spPr/>
        <p:txBody>
          <a:bodyPr/>
          <a:lstStyle/>
          <a:p>
            <a:endParaRPr lang="ro-RO"/>
          </a:p>
        </p:txBody>
      </p:sp>
      <p:sp>
        <p:nvSpPr>
          <p:cNvPr id="7" name="Slide Number Placeholder 6">
            <a:extLst>
              <a:ext uri="{FF2B5EF4-FFF2-40B4-BE49-F238E27FC236}">
                <a16:creationId xmlns:a16="http://schemas.microsoft.com/office/drawing/2014/main" id="{6651B835-4A6D-B976-41C8-0E10F3A64AEC}"/>
              </a:ext>
            </a:extLst>
          </p:cNvPr>
          <p:cNvSpPr>
            <a:spLocks noGrp="1"/>
          </p:cNvSpPr>
          <p:nvPr>
            <p:ph type="sldNum" sz="quarter" idx="12"/>
          </p:nvPr>
        </p:nvSpPr>
        <p:spPr/>
        <p:txBody>
          <a:bodyPr/>
          <a:lstStyle/>
          <a:p>
            <a:fld id="{8C6C9301-6A0F-4C98-AD65-EDAD0CE2CB57}" type="slidenum">
              <a:rPr lang="ro-RO" smtClean="0"/>
              <a:t>‹#›</a:t>
            </a:fld>
            <a:endParaRPr lang="ro-RO"/>
          </a:p>
        </p:txBody>
      </p:sp>
    </p:spTree>
    <p:extLst>
      <p:ext uri="{BB962C8B-B14F-4D97-AF65-F5344CB8AC3E}">
        <p14:creationId xmlns:p14="http://schemas.microsoft.com/office/powerpoint/2010/main" val="30246105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FE0BE5-89CB-464A-FAE7-A050700E041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ro-RO"/>
          </a:p>
        </p:txBody>
      </p:sp>
      <p:sp>
        <p:nvSpPr>
          <p:cNvPr id="3" name="Picture Placeholder 2">
            <a:extLst>
              <a:ext uri="{FF2B5EF4-FFF2-40B4-BE49-F238E27FC236}">
                <a16:creationId xmlns:a16="http://schemas.microsoft.com/office/drawing/2014/main" id="{46E10140-BE9C-DFF7-9E8B-67F169C3A73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o-RO"/>
          </a:p>
        </p:txBody>
      </p:sp>
      <p:sp>
        <p:nvSpPr>
          <p:cNvPr id="4" name="Text Placeholder 3">
            <a:extLst>
              <a:ext uri="{FF2B5EF4-FFF2-40B4-BE49-F238E27FC236}">
                <a16:creationId xmlns:a16="http://schemas.microsoft.com/office/drawing/2014/main" id="{54B36C19-1D4C-B9CE-9F62-08258970B73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E771A33-7079-21E6-9A6C-7EF1A114C2FC}"/>
              </a:ext>
            </a:extLst>
          </p:cNvPr>
          <p:cNvSpPr>
            <a:spLocks noGrp="1"/>
          </p:cNvSpPr>
          <p:nvPr>
            <p:ph type="dt" sz="half" idx="10"/>
          </p:nvPr>
        </p:nvSpPr>
        <p:spPr/>
        <p:txBody>
          <a:bodyPr/>
          <a:lstStyle/>
          <a:p>
            <a:fld id="{1211E764-9F29-4247-AD3E-295D6FCEB0A8}" type="datetimeFigureOut">
              <a:rPr lang="ro-RO" smtClean="0"/>
              <a:t>20.02.2026</a:t>
            </a:fld>
            <a:endParaRPr lang="ro-RO"/>
          </a:p>
        </p:txBody>
      </p:sp>
      <p:sp>
        <p:nvSpPr>
          <p:cNvPr id="6" name="Footer Placeholder 5">
            <a:extLst>
              <a:ext uri="{FF2B5EF4-FFF2-40B4-BE49-F238E27FC236}">
                <a16:creationId xmlns:a16="http://schemas.microsoft.com/office/drawing/2014/main" id="{05455A30-FFB4-D329-7013-7A59707B4E79}"/>
              </a:ext>
            </a:extLst>
          </p:cNvPr>
          <p:cNvSpPr>
            <a:spLocks noGrp="1"/>
          </p:cNvSpPr>
          <p:nvPr>
            <p:ph type="ftr" sz="quarter" idx="11"/>
          </p:nvPr>
        </p:nvSpPr>
        <p:spPr/>
        <p:txBody>
          <a:bodyPr/>
          <a:lstStyle/>
          <a:p>
            <a:endParaRPr lang="ro-RO"/>
          </a:p>
        </p:txBody>
      </p:sp>
      <p:sp>
        <p:nvSpPr>
          <p:cNvPr id="7" name="Slide Number Placeholder 6">
            <a:extLst>
              <a:ext uri="{FF2B5EF4-FFF2-40B4-BE49-F238E27FC236}">
                <a16:creationId xmlns:a16="http://schemas.microsoft.com/office/drawing/2014/main" id="{BD929B98-FE5F-EBDD-61DD-ECEA9296D4E5}"/>
              </a:ext>
            </a:extLst>
          </p:cNvPr>
          <p:cNvSpPr>
            <a:spLocks noGrp="1"/>
          </p:cNvSpPr>
          <p:nvPr>
            <p:ph type="sldNum" sz="quarter" idx="12"/>
          </p:nvPr>
        </p:nvSpPr>
        <p:spPr/>
        <p:txBody>
          <a:bodyPr/>
          <a:lstStyle/>
          <a:p>
            <a:fld id="{8C6C9301-6A0F-4C98-AD65-EDAD0CE2CB57}" type="slidenum">
              <a:rPr lang="ro-RO" smtClean="0"/>
              <a:t>‹#›</a:t>
            </a:fld>
            <a:endParaRPr lang="ro-RO"/>
          </a:p>
        </p:txBody>
      </p:sp>
    </p:spTree>
    <p:extLst>
      <p:ext uri="{BB962C8B-B14F-4D97-AF65-F5344CB8AC3E}">
        <p14:creationId xmlns:p14="http://schemas.microsoft.com/office/powerpoint/2010/main" val="37738973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9CFA758-19A4-D6D1-E81A-DB310428E1A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ro-RO"/>
          </a:p>
        </p:txBody>
      </p:sp>
      <p:sp>
        <p:nvSpPr>
          <p:cNvPr id="3" name="Text Placeholder 2">
            <a:extLst>
              <a:ext uri="{FF2B5EF4-FFF2-40B4-BE49-F238E27FC236}">
                <a16:creationId xmlns:a16="http://schemas.microsoft.com/office/drawing/2014/main" id="{4351F644-C930-FE02-F308-EFE6BC49243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Date Placeholder 3">
            <a:extLst>
              <a:ext uri="{FF2B5EF4-FFF2-40B4-BE49-F238E27FC236}">
                <a16:creationId xmlns:a16="http://schemas.microsoft.com/office/drawing/2014/main" id="{A5C28249-73D4-D6E1-44DD-2860F737A32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211E764-9F29-4247-AD3E-295D6FCEB0A8}" type="datetimeFigureOut">
              <a:rPr lang="ro-RO" smtClean="0"/>
              <a:t>20.02.2026</a:t>
            </a:fld>
            <a:endParaRPr lang="ro-RO"/>
          </a:p>
        </p:txBody>
      </p:sp>
      <p:sp>
        <p:nvSpPr>
          <p:cNvPr id="5" name="Footer Placeholder 4">
            <a:extLst>
              <a:ext uri="{FF2B5EF4-FFF2-40B4-BE49-F238E27FC236}">
                <a16:creationId xmlns:a16="http://schemas.microsoft.com/office/drawing/2014/main" id="{456286FE-1043-B71A-F119-7FFC1CDBCD6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ro-RO"/>
          </a:p>
        </p:txBody>
      </p:sp>
      <p:sp>
        <p:nvSpPr>
          <p:cNvPr id="6" name="Slide Number Placeholder 5">
            <a:extLst>
              <a:ext uri="{FF2B5EF4-FFF2-40B4-BE49-F238E27FC236}">
                <a16:creationId xmlns:a16="http://schemas.microsoft.com/office/drawing/2014/main" id="{E50DCDBC-FA05-DBE7-B4CA-F18D466E87A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C6C9301-6A0F-4C98-AD65-EDAD0CE2CB57}" type="slidenum">
              <a:rPr lang="ro-RO" smtClean="0"/>
              <a:t>‹#›</a:t>
            </a:fld>
            <a:endParaRPr lang="ro-RO"/>
          </a:p>
        </p:txBody>
      </p:sp>
    </p:spTree>
    <p:extLst>
      <p:ext uri="{BB962C8B-B14F-4D97-AF65-F5344CB8AC3E}">
        <p14:creationId xmlns:p14="http://schemas.microsoft.com/office/powerpoint/2010/main" val="16156449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3" r:id="rId14"/>
    <p:sldLayoutId id="2147483665" r:id="rId1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svg"/><Relationship Id="rId2" Type="http://schemas.openxmlformats.org/officeDocument/2006/relationships/notesSlide" Target="../notesSlides/notesSlide2.xml"/><Relationship Id="rId1" Type="http://schemas.openxmlformats.org/officeDocument/2006/relationships/slideLayout" Target="../slideLayouts/slideLayout13.xml"/><Relationship Id="rId6" Type="http://schemas.openxmlformats.org/officeDocument/2006/relationships/image" Target="../media/image6.png"/><Relationship Id="rId5" Type="http://schemas.openxmlformats.org/officeDocument/2006/relationships/image" Target="../media/image5.sv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4.xml"/><Relationship Id="rId1" Type="http://schemas.openxmlformats.org/officeDocument/2006/relationships/slideLayout" Target="../slideLayouts/slideLayout15.xml"/><Relationship Id="rId5" Type="http://schemas.openxmlformats.org/officeDocument/2006/relationships/chart" Target="../charts/chart4.xml"/><Relationship Id="rId4" Type="http://schemas.openxmlformats.org/officeDocument/2006/relationships/chart" Target="../charts/chart3.xml"/></Relationships>
</file>

<file path=ppt/slides/_rels/slide5.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5.xml"/><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6.xml"/><Relationship Id="rId1" Type="http://schemas.openxmlformats.org/officeDocument/2006/relationships/slideLayout" Target="../slideLayouts/slideLayout15.xml"/><Relationship Id="rId4" Type="http://schemas.openxmlformats.org/officeDocument/2006/relationships/chart" Target="../charts/char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Placeholder 17">
            <a:extLst>
              <a:ext uri="{FF2B5EF4-FFF2-40B4-BE49-F238E27FC236}">
                <a16:creationId xmlns:a16="http://schemas.microsoft.com/office/drawing/2014/main" id="{4A52EB18-ABF1-46DA-BA39-1D68F0D0B15D}"/>
              </a:ext>
            </a:extLst>
          </p:cNvPr>
          <p:cNvPicPr>
            <a:picLocks noGrp="1" noChangeAspect="1"/>
          </p:cNvPicPr>
          <p:nvPr>
            <p:ph type="pic" sz="quarter" idx="14"/>
          </p:nvPr>
        </p:nvPicPr>
        <p:blipFill>
          <a:blip r:embed="rId3" cstate="screen">
            <a:extLst>
              <a:ext uri="{28A0092B-C50C-407E-A947-70E740481C1C}">
                <a14:useLocalDpi xmlns:a14="http://schemas.microsoft.com/office/drawing/2010/main"/>
              </a:ext>
            </a:extLst>
          </a:blip>
          <a:srcRect/>
          <a:stretch>
            <a:fillRect/>
          </a:stretch>
        </p:blipFill>
        <p:spPr/>
      </p:pic>
      <p:grpSp>
        <p:nvGrpSpPr>
          <p:cNvPr id="7" name="Group 6">
            <a:extLst>
              <a:ext uri="{FF2B5EF4-FFF2-40B4-BE49-F238E27FC236}">
                <a16:creationId xmlns:a16="http://schemas.microsoft.com/office/drawing/2014/main" id="{DB6D7B14-AE43-490E-961E-B732F4884763}"/>
              </a:ext>
            </a:extLst>
          </p:cNvPr>
          <p:cNvGrpSpPr/>
          <p:nvPr/>
        </p:nvGrpSpPr>
        <p:grpSpPr>
          <a:xfrm>
            <a:off x="762000" y="0"/>
            <a:ext cx="4724400" cy="6172200"/>
            <a:chOff x="762000" y="0"/>
            <a:chExt cx="4724400" cy="6172200"/>
          </a:xfrm>
          <a:solidFill>
            <a:schemeClr val="tx2">
              <a:lumMod val="90000"/>
              <a:lumOff val="10000"/>
              <a:alpha val="90000"/>
            </a:schemeClr>
          </a:solidFill>
        </p:grpSpPr>
        <p:sp>
          <p:nvSpPr>
            <p:cNvPr id="8" name="Rectangle 7">
              <a:extLst>
                <a:ext uri="{FF2B5EF4-FFF2-40B4-BE49-F238E27FC236}">
                  <a16:creationId xmlns:a16="http://schemas.microsoft.com/office/drawing/2014/main" id="{062ED12B-8FE0-41EE-9D3C-E5FBDCAEF15F}"/>
                </a:ext>
              </a:extLst>
            </p:cNvPr>
            <p:cNvSpPr/>
            <p:nvPr/>
          </p:nvSpPr>
          <p:spPr>
            <a:xfrm>
              <a:off x="762000" y="0"/>
              <a:ext cx="4724400" cy="762000"/>
            </a:xfrm>
            <a:prstGeom prst="rect">
              <a:avLst/>
            </a:prstGeom>
            <a:solidFill>
              <a:schemeClr val="tx2">
                <a:lumMod val="90000"/>
                <a:lumOff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1BABD464-858C-4F26-A7FE-014C1FB0FB85}"/>
                </a:ext>
              </a:extLst>
            </p:cNvPr>
            <p:cNvSpPr/>
            <p:nvPr/>
          </p:nvSpPr>
          <p:spPr>
            <a:xfrm>
              <a:off x="762000" y="762000"/>
              <a:ext cx="4724400" cy="54102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 name="Title 3">
            <a:extLst>
              <a:ext uri="{FF2B5EF4-FFF2-40B4-BE49-F238E27FC236}">
                <a16:creationId xmlns:a16="http://schemas.microsoft.com/office/drawing/2014/main" id="{793660E9-6CF7-4DEB-B2B2-1145852BA877}"/>
              </a:ext>
            </a:extLst>
          </p:cNvPr>
          <p:cNvSpPr>
            <a:spLocks noGrp="1"/>
          </p:cNvSpPr>
          <p:nvPr>
            <p:ph type="ctrTitle"/>
          </p:nvPr>
        </p:nvSpPr>
        <p:spPr/>
        <p:txBody>
          <a:bodyPr/>
          <a:lstStyle/>
          <a:p>
            <a:r>
              <a:rPr lang="en-US" dirty="0"/>
              <a:t>Piata </a:t>
            </a:r>
            <a:r>
              <a:rPr lang="en-US" dirty="0" err="1"/>
              <a:t>semintelor</a:t>
            </a:r>
            <a:r>
              <a:rPr lang="en-US" dirty="0"/>
              <a:t> de </a:t>
            </a:r>
            <a:r>
              <a:rPr lang="en-US" dirty="0" err="1"/>
              <a:t>rapita</a:t>
            </a:r>
            <a:endParaRPr lang="en-US" dirty="0"/>
          </a:p>
        </p:txBody>
      </p:sp>
      <p:sp>
        <p:nvSpPr>
          <p:cNvPr id="5" name="Subtitle 4">
            <a:extLst>
              <a:ext uri="{FF2B5EF4-FFF2-40B4-BE49-F238E27FC236}">
                <a16:creationId xmlns:a16="http://schemas.microsoft.com/office/drawing/2014/main" id="{BB1799DF-FB06-4058-AF21-E6464BBB2F1B}"/>
              </a:ext>
            </a:extLst>
          </p:cNvPr>
          <p:cNvSpPr>
            <a:spLocks noGrp="1"/>
          </p:cNvSpPr>
          <p:nvPr>
            <p:ph type="subTitle" idx="1"/>
          </p:nvPr>
        </p:nvSpPr>
        <p:spPr/>
        <p:txBody>
          <a:bodyPr/>
          <a:lstStyle/>
          <a:p>
            <a:r>
              <a:rPr lang="en-US" dirty="0"/>
              <a:t>Analiza </a:t>
            </a:r>
            <a:r>
              <a:rPr lang="en-US" dirty="0" err="1"/>
              <a:t>si</a:t>
            </a:r>
            <a:r>
              <a:rPr lang="en-US" dirty="0"/>
              <a:t> perspective</a:t>
            </a:r>
          </a:p>
        </p:txBody>
      </p:sp>
      <p:sp>
        <p:nvSpPr>
          <p:cNvPr id="6" name="Text Placeholder 5">
            <a:extLst>
              <a:ext uri="{FF2B5EF4-FFF2-40B4-BE49-F238E27FC236}">
                <a16:creationId xmlns:a16="http://schemas.microsoft.com/office/drawing/2014/main" id="{E39075F7-1CD8-4FDE-87EB-79D05EDBB65B}"/>
              </a:ext>
            </a:extLst>
          </p:cNvPr>
          <p:cNvSpPr>
            <a:spLocks noGrp="1"/>
          </p:cNvSpPr>
          <p:nvPr>
            <p:ph type="body" sz="quarter" idx="13"/>
          </p:nvPr>
        </p:nvSpPr>
        <p:spPr/>
        <p:txBody>
          <a:bodyPr/>
          <a:lstStyle/>
          <a:p>
            <a:r>
              <a:rPr lang="en-US" dirty="0" err="1"/>
              <a:t>Februarie</a:t>
            </a:r>
            <a:r>
              <a:rPr lang="en-US" dirty="0"/>
              <a:t> 2026, </a:t>
            </a:r>
            <a:r>
              <a:rPr lang="en-US" dirty="0" err="1"/>
              <a:t>Bucuresti</a:t>
            </a:r>
            <a:endParaRPr lang="en-US" dirty="0"/>
          </a:p>
        </p:txBody>
      </p:sp>
      <p:grpSp>
        <p:nvGrpSpPr>
          <p:cNvPr id="10" name="Group 9">
            <a:extLst>
              <a:ext uri="{FF2B5EF4-FFF2-40B4-BE49-F238E27FC236}">
                <a16:creationId xmlns:a16="http://schemas.microsoft.com/office/drawing/2014/main" id="{A6FB683B-2BB5-4FCF-AD44-63B76FDB8D39}"/>
              </a:ext>
            </a:extLst>
          </p:cNvPr>
          <p:cNvGrpSpPr/>
          <p:nvPr/>
        </p:nvGrpSpPr>
        <p:grpSpPr>
          <a:xfrm>
            <a:off x="1181100" y="197978"/>
            <a:ext cx="1257300" cy="294573"/>
            <a:chOff x="-5642843" y="1366240"/>
            <a:chExt cx="5305426" cy="1243013"/>
          </a:xfrm>
          <a:solidFill>
            <a:schemeClr val="bg1"/>
          </a:solidFill>
        </p:grpSpPr>
        <p:sp>
          <p:nvSpPr>
            <p:cNvPr id="11" name="Freeform 5">
              <a:extLst>
                <a:ext uri="{FF2B5EF4-FFF2-40B4-BE49-F238E27FC236}">
                  <a16:creationId xmlns:a16="http://schemas.microsoft.com/office/drawing/2014/main" id="{954C8FA8-DEFC-48B3-8B04-C60406EF9231}"/>
                </a:ext>
              </a:extLst>
            </p:cNvPr>
            <p:cNvSpPr>
              <a:spLocks noEditPoints="1"/>
            </p:cNvSpPr>
            <p:nvPr userDrawn="1"/>
          </p:nvSpPr>
          <p:spPr bwMode="auto">
            <a:xfrm>
              <a:off x="-4385543" y="1366240"/>
              <a:ext cx="600075" cy="598488"/>
            </a:xfrm>
            <a:custGeom>
              <a:avLst/>
              <a:gdLst>
                <a:gd name="T0" fmla="*/ 80 w 160"/>
                <a:gd name="T1" fmla="*/ 0 h 159"/>
                <a:gd name="T2" fmla="*/ 130 w 160"/>
                <a:gd name="T3" fmla="*/ 18 h 159"/>
                <a:gd name="T4" fmla="*/ 30 w 160"/>
                <a:gd name="T5" fmla="*/ 18 h 159"/>
                <a:gd name="T6" fmla="*/ 80 w 160"/>
                <a:gd name="T7" fmla="*/ 0 h 159"/>
                <a:gd name="T8" fmla="*/ 146 w 160"/>
                <a:gd name="T9" fmla="*/ 36 h 159"/>
                <a:gd name="T10" fmla="*/ 155 w 160"/>
                <a:gd name="T11" fmla="*/ 53 h 159"/>
                <a:gd name="T12" fmla="*/ 5 w 160"/>
                <a:gd name="T13" fmla="*/ 53 h 159"/>
                <a:gd name="T14" fmla="*/ 13 w 160"/>
                <a:gd name="T15" fmla="*/ 36 h 159"/>
                <a:gd name="T16" fmla="*/ 146 w 160"/>
                <a:gd name="T17" fmla="*/ 36 h 159"/>
                <a:gd name="T18" fmla="*/ 159 w 160"/>
                <a:gd name="T19" fmla="*/ 71 h 159"/>
                <a:gd name="T20" fmla="*/ 160 w 160"/>
                <a:gd name="T21" fmla="*/ 80 h 159"/>
                <a:gd name="T22" fmla="*/ 159 w 160"/>
                <a:gd name="T23" fmla="*/ 88 h 159"/>
                <a:gd name="T24" fmla="*/ 0 w 160"/>
                <a:gd name="T25" fmla="*/ 88 h 159"/>
                <a:gd name="T26" fmla="*/ 0 w 160"/>
                <a:gd name="T27" fmla="*/ 80 h 159"/>
                <a:gd name="T28" fmla="*/ 0 w 160"/>
                <a:gd name="T29" fmla="*/ 71 h 159"/>
                <a:gd name="T30" fmla="*/ 159 w 160"/>
                <a:gd name="T31" fmla="*/ 71 h 159"/>
                <a:gd name="T32" fmla="*/ 155 w 160"/>
                <a:gd name="T33" fmla="*/ 106 h 159"/>
                <a:gd name="T34" fmla="*/ 147 w 160"/>
                <a:gd name="T35" fmla="*/ 123 h 159"/>
                <a:gd name="T36" fmla="*/ 13 w 160"/>
                <a:gd name="T37" fmla="*/ 123 h 159"/>
                <a:gd name="T38" fmla="*/ 5 w 160"/>
                <a:gd name="T39" fmla="*/ 106 h 159"/>
                <a:gd name="T40" fmla="*/ 155 w 160"/>
                <a:gd name="T41" fmla="*/ 106 h 159"/>
                <a:gd name="T42" fmla="*/ 130 w 160"/>
                <a:gd name="T43" fmla="*/ 141 h 159"/>
                <a:gd name="T44" fmla="*/ 80 w 160"/>
                <a:gd name="T45" fmla="*/ 159 h 159"/>
                <a:gd name="T46" fmla="*/ 29 w 160"/>
                <a:gd name="T47" fmla="*/ 141 h 159"/>
                <a:gd name="T48" fmla="*/ 130 w 160"/>
                <a:gd name="T49" fmla="*/ 141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60" h="159">
                  <a:moveTo>
                    <a:pt x="80" y="0"/>
                  </a:moveTo>
                  <a:cubicBezTo>
                    <a:pt x="99" y="0"/>
                    <a:pt x="116" y="7"/>
                    <a:pt x="130" y="18"/>
                  </a:cubicBezTo>
                  <a:cubicBezTo>
                    <a:pt x="30" y="18"/>
                    <a:pt x="30" y="18"/>
                    <a:pt x="30" y="18"/>
                  </a:cubicBezTo>
                  <a:cubicBezTo>
                    <a:pt x="43" y="7"/>
                    <a:pt x="61" y="0"/>
                    <a:pt x="80" y="0"/>
                  </a:cubicBezTo>
                  <a:close/>
                  <a:moveTo>
                    <a:pt x="146" y="36"/>
                  </a:moveTo>
                  <a:cubicBezTo>
                    <a:pt x="150" y="41"/>
                    <a:pt x="153" y="47"/>
                    <a:pt x="155" y="53"/>
                  </a:cubicBezTo>
                  <a:cubicBezTo>
                    <a:pt x="5" y="53"/>
                    <a:pt x="5" y="53"/>
                    <a:pt x="5" y="53"/>
                  </a:cubicBezTo>
                  <a:cubicBezTo>
                    <a:pt x="7" y="47"/>
                    <a:pt x="10" y="41"/>
                    <a:pt x="13" y="36"/>
                  </a:cubicBezTo>
                  <a:cubicBezTo>
                    <a:pt x="146" y="36"/>
                    <a:pt x="146" y="36"/>
                    <a:pt x="146" y="36"/>
                  </a:cubicBezTo>
                  <a:close/>
                  <a:moveTo>
                    <a:pt x="159" y="71"/>
                  </a:moveTo>
                  <a:cubicBezTo>
                    <a:pt x="160" y="74"/>
                    <a:pt x="160" y="77"/>
                    <a:pt x="160" y="80"/>
                  </a:cubicBezTo>
                  <a:cubicBezTo>
                    <a:pt x="160" y="83"/>
                    <a:pt x="160" y="86"/>
                    <a:pt x="159" y="88"/>
                  </a:cubicBezTo>
                  <a:cubicBezTo>
                    <a:pt x="0" y="88"/>
                    <a:pt x="0" y="88"/>
                    <a:pt x="0" y="88"/>
                  </a:cubicBezTo>
                  <a:cubicBezTo>
                    <a:pt x="0" y="86"/>
                    <a:pt x="0" y="83"/>
                    <a:pt x="0" y="80"/>
                  </a:cubicBezTo>
                  <a:cubicBezTo>
                    <a:pt x="0" y="77"/>
                    <a:pt x="0" y="74"/>
                    <a:pt x="0" y="71"/>
                  </a:cubicBezTo>
                  <a:cubicBezTo>
                    <a:pt x="159" y="71"/>
                    <a:pt x="159" y="71"/>
                    <a:pt x="159" y="71"/>
                  </a:cubicBezTo>
                  <a:close/>
                  <a:moveTo>
                    <a:pt x="155" y="106"/>
                  </a:moveTo>
                  <a:cubicBezTo>
                    <a:pt x="153" y="112"/>
                    <a:pt x="150" y="118"/>
                    <a:pt x="147" y="123"/>
                  </a:cubicBezTo>
                  <a:cubicBezTo>
                    <a:pt x="13" y="123"/>
                    <a:pt x="13" y="123"/>
                    <a:pt x="13" y="123"/>
                  </a:cubicBezTo>
                  <a:cubicBezTo>
                    <a:pt x="10" y="118"/>
                    <a:pt x="7" y="112"/>
                    <a:pt x="5" y="106"/>
                  </a:cubicBezTo>
                  <a:cubicBezTo>
                    <a:pt x="155" y="106"/>
                    <a:pt x="155" y="106"/>
                    <a:pt x="155" y="106"/>
                  </a:cubicBezTo>
                  <a:close/>
                  <a:moveTo>
                    <a:pt x="130" y="141"/>
                  </a:moveTo>
                  <a:cubicBezTo>
                    <a:pt x="117" y="153"/>
                    <a:pt x="99" y="159"/>
                    <a:pt x="80" y="159"/>
                  </a:cubicBezTo>
                  <a:cubicBezTo>
                    <a:pt x="61" y="159"/>
                    <a:pt x="43" y="153"/>
                    <a:pt x="29" y="141"/>
                  </a:cubicBezTo>
                  <a:lnTo>
                    <a:pt x="130" y="14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3200"/>
            </a:p>
          </p:txBody>
        </p:sp>
        <p:sp>
          <p:nvSpPr>
            <p:cNvPr id="12" name="Freeform 6">
              <a:extLst>
                <a:ext uri="{FF2B5EF4-FFF2-40B4-BE49-F238E27FC236}">
                  <a16:creationId xmlns:a16="http://schemas.microsoft.com/office/drawing/2014/main" id="{CFE3F919-98BE-471F-A58B-5BF0FFD9F3A8}"/>
                </a:ext>
              </a:extLst>
            </p:cNvPr>
            <p:cNvSpPr>
              <a:spLocks noEditPoints="1"/>
            </p:cNvSpPr>
            <p:nvPr userDrawn="1"/>
          </p:nvSpPr>
          <p:spPr bwMode="auto">
            <a:xfrm>
              <a:off x="-5642843" y="1761528"/>
              <a:ext cx="1036638" cy="809625"/>
            </a:xfrm>
            <a:custGeom>
              <a:avLst/>
              <a:gdLst>
                <a:gd name="T0" fmla="*/ 0 w 277"/>
                <a:gd name="T1" fmla="*/ 215 h 215"/>
                <a:gd name="T2" fmla="*/ 0 w 277"/>
                <a:gd name="T3" fmla="*/ 0 h 215"/>
                <a:gd name="T4" fmla="*/ 137 w 277"/>
                <a:gd name="T5" fmla="*/ 0 h 215"/>
                <a:gd name="T6" fmla="*/ 178 w 277"/>
                <a:gd name="T7" fmla="*/ 99 h 215"/>
                <a:gd name="T8" fmla="*/ 137 w 277"/>
                <a:gd name="T9" fmla="*/ 215 h 215"/>
                <a:gd name="T10" fmla="*/ 0 w 277"/>
                <a:gd name="T11" fmla="*/ 215 h 215"/>
                <a:gd name="T12" fmla="*/ 50 w 277"/>
                <a:gd name="T13" fmla="*/ 91 h 215"/>
                <a:gd name="T14" fmla="*/ 104 w 277"/>
                <a:gd name="T15" fmla="*/ 91 h 215"/>
                <a:gd name="T16" fmla="*/ 137 w 277"/>
                <a:gd name="T17" fmla="*/ 22 h 215"/>
                <a:gd name="T18" fmla="*/ 50 w 277"/>
                <a:gd name="T19" fmla="*/ 22 h 215"/>
                <a:gd name="T20" fmla="*/ 50 w 277"/>
                <a:gd name="T21" fmla="*/ 91 h 215"/>
                <a:gd name="T22" fmla="*/ 50 w 277"/>
                <a:gd name="T23" fmla="*/ 193 h 215"/>
                <a:gd name="T24" fmla="*/ 114 w 277"/>
                <a:gd name="T25" fmla="*/ 193 h 215"/>
                <a:gd name="T26" fmla="*/ 137 w 277"/>
                <a:gd name="T27" fmla="*/ 109 h 215"/>
                <a:gd name="T28" fmla="*/ 50 w 277"/>
                <a:gd name="T29" fmla="*/ 109 h 215"/>
                <a:gd name="T30" fmla="*/ 50 w 277"/>
                <a:gd name="T31" fmla="*/ 193 h 2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77" h="215">
                  <a:moveTo>
                    <a:pt x="0" y="215"/>
                  </a:moveTo>
                  <a:cubicBezTo>
                    <a:pt x="0" y="143"/>
                    <a:pt x="0" y="72"/>
                    <a:pt x="0" y="0"/>
                  </a:cubicBezTo>
                  <a:cubicBezTo>
                    <a:pt x="45" y="0"/>
                    <a:pt x="91" y="0"/>
                    <a:pt x="137" y="0"/>
                  </a:cubicBezTo>
                  <a:cubicBezTo>
                    <a:pt x="256" y="0"/>
                    <a:pt x="251" y="80"/>
                    <a:pt x="178" y="99"/>
                  </a:cubicBezTo>
                  <a:cubicBezTo>
                    <a:pt x="263" y="104"/>
                    <a:pt x="277" y="215"/>
                    <a:pt x="137" y="215"/>
                  </a:cubicBezTo>
                  <a:cubicBezTo>
                    <a:pt x="91" y="215"/>
                    <a:pt x="45" y="215"/>
                    <a:pt x="0" y="215"/>
                  </a:cubicBezTo>
                  <a:close/>
                  <a:moveTo>
                    <a:pt x="50" y="91"/>
                  </a:moveTo>
                  <a:cubicBezTo>
                    <a:pt x="68" y="91"/>
                    <a:pt x="86" y="91"/>
                    <a:pt x="104" y="91"/>
                  </a:cubicBezTo>
                  <a:cubicBezTo>
                    <a:pt x="216" y="91"/>
                    <a:pt x="211" y="22"/>
                    <a:pt x="137" y="22"/>
                  </a:cubicBezTo>
                  <a:cubicBezTo>
                    <a:pt x="108" y="22"/>
                    <a:pt x="79" y="22"/>
                    <a:pt x="50" y="22"/>
                  </a:cubicBezTo>
                  <a:cubicBezTo>
                    <a:pt x="50" y="45"/>
                    <a:pt x="50" y="68"/>
                    <a:pt x="50" y="91"/>
                  </a:cubicBezTo>
                  <a:close/>
                  <a:moveTo>
                    <a:pt x="50" y="193"/>
                  </a:moveTo>
                  <a:cubicBezTo>
                    <a:pt x="69" y="193"/>
                    <a:pt x="96" y="193"/>
                    <a:pt x="114" y="193"/>
                  </a:cubicBezTo>
                  <a:cubicBezTo>
                    <a:pt x="227" y="193"/>
                    <a:pt x="214" y="109"/>
                    <a:pt x="137" y="109"/>
                  </a:cubicBezTo>
                  <a:cubicBezTo>
                    <a:pt x="107" y="109"/>
                    <a:pt x="80" y="109"/>
                    <a:pt x="50" y="109"/>
                  </a:cubicBezTo>
                  <a:cubicBezTo>
                    <a:pt x="50" y="137"/>
                    <a:pt x="50" y="165"/>
                    <a:pt x="50" y="19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3200"/>
            </a:p>
          </p:txBody>
        </p:sp>
        <p:sp>
          <p:nvSpPr>
            <p:cNvPr id="13" name="Freeform 7">
              <a:extLst>
                <a:ext uri="{FF2B5EF4-FFF2-40B4-BE49-F238E27FC236}">
                  <a16:creationId xmlns:a16="http://schemas.microsoft.com/office/drawing/2014/main" id="{95E4F3B1-15D9-4509-B64F-84D1EC79F991}"/>
                </a:ext>
              </a:extLst>
            </p:cNvPr>
            <p:cNvSpPr>
              <a:spLocks/>
            </p:cNvSpPr>
            <p:nvPr userDrawn="1"/>
          </p:nvSpPr>
          <p:spPr bwMode="auto">
            <a:xfrm>
              <a:off x="-4587155" y="1761528"/>
              <a:ext cx="950913" cy="825500"/>
            </a:xfrm>
            <a:custGeom>
              <a:avLst/>
              <a:gdLst>
                <a:gd name="T0" fmla="*/ 0 w 254"/>
                <a:gd name="T1" fmla="*/ 134 h 219"/>
                <a:gd name="T2" fmla="*/ 0 w 254"/>
                <a:gd name="T3" fmla="*/ 0 h 219"/>
                <a:gd name="T4" fmla="*/ 45 w 254"/>
                <a:gd name="T5" fmla="*/ 0 h 219"/>
                <a:gd name="T6" fmla="*/ 45 w 254"/>
                <a:gd name="T7" fmla="*/ 134 h 219"/>
                <a:gd name="T8" fmla="*/ 103 w 254"/>
                <a:gd name="T9" fmla="*/ 199 h 219"/>
                <a:gd name="T10" fmla="*/ 153 w 254"/>
                <a:gd name="T11" fmla="*/ 199 h 219"/>
                <a:gd name="T12" fmla="*/ 223 w 254"/>
                <a:gd name="T13" fmla="*/ 134 h 219"/>
                <a:gd name="T14" fmla="*/ 223 w 254"/>
                <a:gd name="T15" fmla="*/ 0 h 219"/>
                <a:gd name="T16" fmla="*/ 254 w 254"/>
                <a:gd name="T17" fmla="*/ 0 h 219"/>
                <a:gd name="T18" fmla="*/ 254 w 254"/>
                <a:gd name="T19" fmla="*/ 130 h 219"/>
                <a:gd name="T20" fmla="*/ 172 w 254"/>
                <a:gd name="T21" fmla="*/ 215 h 219"/>
                <a:gd name="T22" fmla="*/ 79 w 254"/>
                <a:gd name="T23" fmla="*/ 215 h 219"/>
                <a:gd name="T24" fmla="*/ 0 w 254"/>
                <a:gd name="T25" fmla="*/ 134 h 2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54" h="219">
                  <a:moveTo>
                    <a:pt x="0" y="134"/>
                  </a:moveTo>
                  <a:cubicBezTo>
                    <a:pt x="0" y="90"/>
                    <a:pt x="0" y="45"/>
                    <a:pt x="0" y="0"/>
                  </a:cubicBezTo>
                  <a:cubicBezTo>
                    <a:pt x="15" y="0"/>
                    <a:pt x="30" y="0"/>
                    <a:pt x="45" y="0"/>
                  </a:cubicBezTo>
                  <a:cubicBezTo>
                    <a:pt x="45" y="45"/>
                    <a:pt x="45" y="90"/>
                    <a:pt x="45" y="134"/>
                  </a:cubicBezTo>
                  <a:cubicBezTo>
                    <a:pt x="47" y="165"/>
                    <a:pt x="62" y="189"/>
                    <a:pt x="103" y="199"/>
                  </a:cubicBezTo>
                  <a:cubicBezTo>
                    <a:pt x="120" y="200"/>
                    <a:pt x="136" y="200"/>
                    <a:pt x="153" y="199"/>
                  </a:cubicBezTo>
                  <a:cubicBezTo>
                    <a:pt x="190" y="196"/>
                    <a:pt x="218" y="169"/>
                    <a:pt x="223" y="134"/>
                  </a:cubicBezTo>
                  <a:cubicBezTo>
                    <a:pt x="223" y="89"/>
                    <a:pt x="223" y="44"/>
                    <a:pt x="223" y="0"/>
                  </a:cubicBezTo>
                  <a:cubicBezTo>
                    <a:pt x="234" y="0"/>
                    <a:pt x="244" y="0"/>
                    <a:pt x="254" y="0"/>
                  </a:cubicBezTo>
                  <a:cubicBezTo>
                    <a:pt x="254" y="43"/>
                    <a:pt x="254" y="87"/>
                    <a:pt x="254" y="130"/>
                  </a:cubicBezTo>
                  <a:cubicBezTo>
                    <a:pt x="254" y="179"/>
                    <a:pt x="210" y="212"/>
                    <a:pt x="172" y="215"/>
                  </a:cubicBezTo>
                  <a:cubicBezTo>
                    <a:pt x="135" y="219"/>
                    <a:pt x="118" y="219"/>
                    <a:pt x="79" y="215"/>
                  </a:cubicBezTo>
                  <a:cubicBezTo>
                    <a:pt x="41" y="212"/>
                    <a:pt x="0" y="178"/>
                    <a:pt x="0" y="13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3200"/>
            </a:p>
          </p:txBody>
        </p:sp>
        <p:sp>
          <p:nvSpPr>
            <p:cNvPr id="14" name="Freeform 8">
              <a:extLst>
                <a:ext uri="{FF2B5EF4-FFF2-40B4-BE49-F238E27FC236}">
                  <a16:creationId xmlns:a16="http://schemas.microsoft.com/office/drawing/2014/main" id="{001A7CF8-8C7D-4385-A0A2-652BC1851B2D}"/>
                </a:ext>
              </a:extLst>
            </p:cNvPr>
            <p:cNvSpPr>
              <a:spLocks/>
            </p:cNvSpPr>
            <p:nvPr userDrawn="1"/>
          </p:nvSpPr>
          <p:spPr bwMode="auto">
            <a:xfrm>
              <a:off x="-3456855" y="1761528"/>
              <a:ext cx="947738" cy="809625"/>
            </a:xfrm>
            <a:custGeom>
              <a:avLst/>
              <a:gdLst>
                <a:gd name="T0" fmla="*/ 0 w 597"/>
                <a:gd name="T1" fmla="*/ 510 h 510"/>
                <a:gd name="T2" fmla="*/ 0 w 597"/>
                <a:gd name="T3" fmla="*/ 0 h 510"/>
                <a:gd name="T4" fmla="*/ 64 w 597"/>
                <a:gd name="T5" fmla="*/ 0 h 510"/>
                <a:gd name="T6" fmla="*/ 526 w 597"/>
                <a:gd name="T7" fmla="*/ 370 h 510"/>
                <a:gd name="T8" fmla="*/ 526 w 597"/>
                <a:gd name="T9" fmla="*/ 0 h 510"/>
                <a:gd name="T10" fmla="*/ 597 w 597"/>
                <a:gd name="T11" fmla="*/ 0 h 510"/>
                <a:gd name="T12" fmla="*/ 597 w 597"/>
                <a:gd name="T13" fmla="*/ 510 h 510"/>
                <a:gd name="T14" fmla="*/ 541 w 597"/>
                <a:gd name="T15" fmla="*/ 510 h 510"/>
                <a:gd name="T16" fmla="*/ 71 w 597"/>
                <a:gd name="T17" fmla="*/ 138 h 510"/>
                <a:gd name="T18" fmla="*/ 71 w 597"/>
                <a:gd name="T19" fmla="*/ 510 h 510"/>
                <a:gd name="T20" fmla="*/ 0 w 597"/>
                <a:gd name="T21" fmla="*/ 510 h 5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97" h="510">
                  <a:moveTo>
                    <a:pt x="0" y="510"/>
                  </a:moveTo>
                  <a:lnTo>
                    <a:pt x="0" y="0"/>
                  </a:lnTo>
                  <a:lnTo>
                    <a:pt x="64" y="0"/>
                  </a:lnTo>
                  <a:lnTo>
                    <a:pt x="526" y="370"/>
                  </a:lnTo>
                  <a:lnTo>
                    <a:pt x="526" y="0"/>
                  </a:lnTo>
                  <a:lnTo>
                    <a:pt x="597" y="0"/>
                  </a:lnTo>
                  <a:lnTo>
                    <a:pt x="597" y="510"/>
                  </a:lnTo>
                  <a:lnTo>
                    <a:pt x="541" y="510"/>
                  </a:lnTo>
                  <a:lnTo>
                    <a:pt x="71" y="138"/>
                  </a:lnTo>
                  <a:lnTo>
                    <a:pt x="71" y="510"/>
                  </a:lnTo>
                  <a:lnTo>
                    <a:pt x="0" y="51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3200"/>
            </a:p>
          </p:txBody>
        </p:sp>
        <p:sp>
          <p:nvSpPr>
            <p:cNvPr id="15" name="Freeform 9">
              <a:extLst>
                <a:ext uri="{FF2B5EF4-FFF2-40B4-BE49-F238E27FC236}">
                  <a16:creationId xmlns:a16="http://schemas.microsoft.com/office/drawing/2014/main" id="{AC1C4CDA-E318-46C5-87A4-1678301BBDDB}"/>
                </a:ext>
              </a:extLst>
            </p:cNvPr>
            <p:cNvSpPr>
              <a:spLocks/>
            </p:cNvSpPr>
            <p:nvPr userDrawn="1"/>
          </p:nvSpPr>
          <p:spPr bwMode="auto">
            <a:xfrm>
              <a:off x="-2564680" y="1753590"/>
              <a:ext cx="1265238" cy="855663"/>
            </a:xfrm>
            <a:custGeom>
              <a:avLst/>
              <a:gdLst>
                <a:gd name="T0" fmla="*/ 197 w 338"/>
                <a:gd name="T1" fmla="*/ 20 h 227"/>
                <a:gd name="T2" fmla="*/ 326 w 338"/>
                <a:gd name="T3" fmla="*/ 56 h 227"/>
                <a:gd name="T4" fmla="*/ 338 w 338"/>
                <a:gd name="T5" fmla="*/ 20 h 227"/>
                <a:gd name="T6" fmla="*/ 194 w 338"/>
                <a:gd name="T7" fmla="*/ 2 h 227"/>
                <a:gd name="T8" fmla="*/ 155 w 338"/>
                <a:gd name="T9" fmla="*/ 217 h 227"/>
                <a:gd name="T10" fmla="*/ 337 w 338"/>
                <a:gd name="T11" fmla="*/ 208 h 227"/>
                <a:gd name="T12" fmla="*/ 337 w 338"/>
                <a:gd name="T13" fmla="*/ 114 h 227"/>
                <a:gd name="T14" fmla="*/ 261 w 338"/>
                <a:gd name="T15" fmla="*/ 112 h 227"/>
                <a:gd name="T16" fmla="*/ 261 w 338"/>
                <a:gd name="T17" fmla="*/ 135 h 227"/>
                <a:gd name="T18" fmla="*/ 292 w 338"/>
                <a:gd name="T19" fmla="*/ 133 h 227"/>
                <a:gd name="T20" fmla="*/ 292 w 338"/>
                <a:gd name="T21" fmla="*/ 195 h 227"/>
                <a:gd name="T22" fmla="*/ 162 w 338"/>
                <a:gd name="T23" fmla="*/ 195 h 227"/>
                <a:gd name="T24" fmla="*/ 197 w 338"/>
                <a:gd name="T25" fmla="*/ 20 h 2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38" h="227">
                  <a:moveTo>
                    <a:pt x="197" y="20"/>
                  </a:moveTo>
                  <a:cubicBezTo>
                    <a:pt x="254" y="13"/>
                    <a:pt x="294" y="29"/>
                    <a:pt x="326" y="56"/>
                  </a:cubicBezTo>
                  <a:cubicBezTo>
                    <a:pt x="330" y="44"/>
                    <a:pt x="334" y="32"/>
                    <a:pt x="338" y="20"/>
                  </a:cubicBezTo>
                  <a:cubicBezTo>
                    <a:pt x="288" y="0"/>
                    <a:pt x="234" y="0"/>
                    <a:pt x="194" y="2"/>
                  </a:cubicBezTo>
                  <a:cubicBezTo>
                    <a:pt x="43" y="7"/>
                    <a:pt x="0" y="183"/>
                    <a:pt x="155" y="217"/>
                  </a:cubicBezTo>
                  <a:cubicBezTo>
                    <a:pt x="218" y="227"/>
                    <a:pt x="283" y="224"/>
                    <a:pt x="337" y="208"/>
                  </a:cubicBezTo>
                  <a:cubicBezTo>
                    <a:pt x="337" y="176"/>
                    <a:pt x="337" y="145"/>
                    <a:pt x="337" y="114"/>
                  </a:cubicBezTo>
                  <a:cubicBezTo>
                    <a:pt x="311" y="113"/>
                    <a:pt x="286" y="112"/>
                    <a:pt x="261" y="112"/>
                  </a:cubicBezTo>
                  <a:cubicBezTo>
                    <a:pt x="261" y="120"/>
                    <a:pt x="261" y="127"/>
                    <a:pt x="261" y="135"/>
                  </a:cubicBezTo>
                  <a:cubicBezTo>
                    <a:pt x="272" y="134"/>
                    <a:pt x="282" y="134"/>
                    <a:pt x="292" y="133"/>
                  </a:cubicBezTo>
                  <a:cubicBezTo>
                    <a:pt x="292" y="153"/>
                    <a:pt x="292" y="174"/>
                    <a:pt x="292" y="195"/>
                  </a:cubicBezTo>
                  <a:cubicBezTo>
                    <a:pt x="248" y="210"/>
                    <a:pt x="205" y="209"/>
                    <a:pt x="162" y="195"/>
                  </a:cubicBezTo>
                  <a:cubicBezTo>
                    <a:pt x="70" y="150"/>
                    <a:pt x="95" y="34"/>
                    <a:pt x="197" y="2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3200"/>
            </a:p>
          </p:txBody>
        </p:sp>
        <p:sp>
          <p:nvSpPr>
            <p:cNvPr id="16" name="Freeform 10">
              <a:extLst>
                <a:ext uri="{FF2B5EF4-FFF2-40B4-BE49-F238E27FC236}">
                  <a16:creationId xmlns:a16="http://schemas.microsoft.com/office/drawing/2014/main" id="{92A0C3C7-BA25-4728-BEB0-B0AF238664FA}"/>
                </a:ext>
              </a:extLst>
            </p:cNvPr>
            <p:cNvSpPr>
              <a:spLocks/>
            </p:cNvSpPr>
            <p:nvPr userDrawn="1"/>
          </p:nvSpPr>
          <p:spPr bwMode="auto">
            <a:xfrm>
              <a:off x="-1145455" y="1772640"/>
              <a:ext cx="808038" cy="798513"/>
            </a:xfrm>
            <a:custGeom>
              <a:avLst/>
              <a:gdLst>
                <a:gd name="T0" fmla="*/ 216 w 216"/>
                <a:gd name="T1" fmla="*/ 189 h 212"/>
                <a:gd name="T2" fmla="*/ 216 w 216"/>
                <a:gd name="T3" fmla="*/ 212 h 212"/>
                <a:gd name="T4" fmla="*/ 0 w 216"/>
                <a:gd name="T5" fmla="*/ 212 h 212"/>
                <a:gd name="T6" fmla="*/ 0 w 216"/>
                <a:gd name="T7" fmla="*/ 0 h 212"/>
                <a:gd name="T8" fmla="*/ 216 w 216"/>
                <a:gd name="T9" fmla="*/ 0 h 212"/>
                <a:gd name="T10" fmla="*/ 216 w 216"/>
                <a:gd name="T11" fmla="*/ 26 h 212"/>
                <a:gd name="T12" fmla="*/ 44 w 216"/>
                <a:gd name="T13" fmla="*/ 22 h 212"/>
                <a:gd name="T14" fmla="*/ 44 w 216"/>
                <a:gd name="T15" fmla="*/ 89 h 212"/>
                <a:gd name="T16" fmla="*/ 207 w 216"/>
                <a:gd name="T17" fmla="*/ 88 h 212"/>
                <a:gd name="T18" fmla="*/ 207 w 216"/>
                <a:gd name="T19" fmla="*/ 112 h 212"/>
                <a:gd name="T20" fmla="*/ 44 w 216"/>
                <a:gd name="T21" fmla="*/ 110 h 212"/>
                <a:gd name="T22" fmla="*/ 44 w 216"/>
                <a:gd name="T23" fmla="*/ 193 h 212"/>
                <a:gd name="T24" fmla="*/ 216 w 216"/>
                <a:gd name="T25" fmla="*/ 189 h 2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16" h="212">
                  <a:moveTo>
                    <a:pt x="216" y="189"/>
                  </a:moveTo>
                  <a:cubicBezTo>
                    <a:pt x="216" y="197"/>
                    <a:pt x="216" y="204"/>
                    <a:pt x="216" y="212"/>
                  </a:cubicBezTo>
                  <a:cubicBezTo>
                    <a:pt x="144" y="212"/>
                    <a:pt x="72" y="212"/>
                    <a:pt x="0" y="212"/>
                  </a:cubicBezTo>
                  <a:cubicBezTo>
                    <a:pt x="0" y="140"/>
                    <a:pt x="0" y="72"/>
                    <a:pt x="0" y="0"/>
                  </a:cubicBezTo>
                  <a:cubicBezTo>
                    <a:pt x="72" y="0"/>
                    <a:pt x="144" y="0"/>
                    <a:pt x="216" y="0"/>
                  </a:cubicBezTo>
                  <a:cubicBezTo>
                    <a:pt x="216" y="10"/>
                    <a:pt x="216" y="16"/>
                    <a:pt x="216" y="26"/>
                  </a:cubicBezTo>
                  <a:cubicBezTo>
                    <a:pt x="158" y="22"/>
                    <a:pt x="100" y="21"/>
                    <a:pt x="44" y="22"/>
                  </a:cubicBezTo>
                  <a:cubicBezTo>
                    <a:pt x="44" y="45"/>
                    <a:pt x="44" y="67"/>
                    <a:pt x="44" y="89"/>
                  </a:cubicBezTo>
                  <a:cubicBezTo>
                    <a:pt x="100" y="90"/>
                    <a:pt x="155" y="92"/>
                    <a:pt x="207" y="88"/>
                  </a:cubicBezTo>
                  <a:cubicBezTo>
                    <a:pt x="207" y="96"/>
                    <a:pt x="207" y="104"/>
                    <a:pt x="207" y="112"/>
                  </a:cubicBezTo>
                  <a:cubicBezTo>
                    <a:pt x="152" y="111"/>
                    <a:pt x="98" y="111"/>
                    <a:pt x="44" y="110"/>
                  </a:cubicBezTo>
                  <a:cubicBezTo>
                    <a:pt x="44" y="138"/>
                    <a:pt x="44" y="165"/>
                    <a:pt x="44" y="193"/>
                  </a:cubicBezTo>
                  <a:cubicBezTo>
                    <a:pt x="111" y="195"/>
                    <a:pt x="169" y="194"/>
                    <a:pt x="216" y="18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3200"/>
            </a:p>
          </p:txBody>
        </p:sp>
      </p:grpSp>
    </p:spTree>
    <p:extLst>
      <p:ext uri="{BB962C8B-B14F-4D97-AF65-F5344CB8AC3E}">
        <p14:creationId xmlns:p14="http://schemas.microsoft.com/office/powerpoint/2010/main" val="24177045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3">
            <a:extLst>
              <a:ext uri="{FF2B5EF4-FFF2-40B4-BE49-F238E27FC236}">
                <a16:creationId xmlns:a16="http://schemas.microsoft.com/office/drawing/2014/main" id="{98083048-0B3C-4547-99E8-8CA7E2567D0A}"/>
              </a:ext>
            </a:extLst>
          </p:cNvPr>
          <p:cNvPicPr>
            <a:picLocks noChangeAspect="1"/>
          </p:cNvPicPr>
          <p:nvPr/>
        </p:nvPicPr>
        <p:blipFill>
          <a:blip r:embed="rId3" cstate="screen">
            <a:duotone>
              <a:prstClr val="black"/>
              <a:schemeClr val="accent2">
                <a:tint val="45000"/>
                <a:satMod val="400000"/>
              </a:schemeClr>
            </a:duotone>
            <a:extLst>
              <a:ext uri="{28A0092B-C50C-407E-A947-70E740481C1C}">
                <a14:useLocalDpi xmlns:a14="http://schemas.microsoft.com/office/drawing/2010/main"/>
              </a:ext>
            </a:extLst>
          </a:blip>
          <a:srcRect/>
          <a:stretch/>
        </p:blipFill>
        <p:spPr>
          <a:xfrm>
            <a:off x="0" y="1493133"/>
            <a:ext cx="12192000" cy="1857737"/>
          </a:xfrm>
          <a:prstGeom prst="rect">
            <a:avLst/>
          </a:prstGeom>
        </p:spPr>
      </p:pic>
      <p:sp>
        <p:nvSpPr>
          <p:cNvPr id="15" name="Rectangle 14">
            <a:extLst>
              <a:ext uri="{FF2B5EF4-FFF2-40B4-BE49-F238E27FC236}">
                <a16:creationId xmlns:a16="http://schemas.microsoft.com/office/drawing/2014/main" id="{52954536-6BB5-4B95-8636-955DFA03180F}"/>
              </a:ext>
            </a:extLst>
          </p:cNvPr>
          <p:cNvSpPr/>
          <p:nvPr/>
        </p:nvSpPr>
        <p:spPr>
          <a:xfrm>
            <a:off x="0" y="1493885"/>
            <a:ext cx="12192000" cy="1856232"/>
          </a:xfrm>
          <a:prstGeom prst="rect">
            <a:avLst/>
          </a:prstGeom>
          <a:solidFill>
            <a:schemeClr val="tx2">
              <a:lumMod val="90000"/>
              <a:lumOff val="10000"/>
              <a:alpha val="88000"/>
            </a:schemeClr>
          </a:solidFill>
          <a:ln>
            <a:solidFill>
              <a:schemeClr val="tx2">
                <a:lumMod val="90000"/>
                <a:lumOff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extBox 18">
            <a:extLst>
              <a:ext uri="{FF2B5EF4-FFF2-40B4-BE49-F238E27FC236}">
                <a16:creationId xmlns:a16="http://schemas.microsoft.com/office/drawing/2014/main" id="{C01C08F0-FD9F-49CA-B744-268A2882A6AE}"/>
              </a:ext>
            </a:extLst>
          </p:cNvPr>
          <p:cNvSpPr txBox="1"/>
          <p:nvPr/>
        </p:nvSpPr>
        <p:spPr>
          <a:xfrm>
            <a:off x="4294475" y="1872652"/>
            <a:ext cx="2293092" cy="1077218"/>
          </a:xfrm>
          <a:prstGeom prst="rect">
            <a:avLst/>
          </a:prstGeom>
          <a:noFill/>
        </p:spPr>
        <p:txBody>
          <a:bodyPr wrap="square" rtlCol="0" anchor="ctr">
            <a:spAutoFit/>
          </a:bodyPr>
          <a:lstStyle/>
          <a:p>
            <a:pPr algn="ctr"/>
            <a:r>
              <a:rPr lang="en-US" sz="4400" dirty="0">
                <a:solidFill>
                  <a:schemeClr val="bg1"/>
                </a:solidFill>
                <a:latin typeface="Segoe UI Semibold" panose="020B0702040204020203" pitchFamily="34" charset="0"/>
                <a:cs typeface="Segoe UI Semibold" panose="020B0702040204020203" pitchFamily="34" charset="0"/>
              </a:rPr>
              <a:t>~37 mii</a:t>
            </a:r>
            <a:br>
              <a:rPr lang="en-US" sz="2000" dirty="0">
                <a:solidFill>
                  <a:schemeClr val="bg1"/>
                </a:solidFill>
              </a:rPr>
            </a:br>
            <a:r>
              <a:rPr lang="en-US" sz="2000" dirty="0" err="1">
                <a:solidFill>
                  <a:schemeClr val="bg1"/>
                </a:solidFill>
              </a:rPr>
              <a:t>Angajati</a:t>
            </a:r>
            <a:endParaRPr lang="en-US" sz="2000" dirty="0">
              <a:solidFill>
                <a:schemeClr val="bg1"/>
              </a:solidFill>
            </a:endParaRPr>
          </a:p>
        </p:txBody>
      </p:sp>
      <p:sp>
        <p:nvSpPr>
          <p:cNvPr id="20" name="TextBox 19">
            <a:extLst>
              <a:ext uri="{FF2B5EF4-FFF2-40B4-BE49-F238E27FC236}">
                <a16:creationId xmlns:a16="http://schemas.microsoft.com/office/drawing/2014/main" id="{F68EB3DF-A144-4866-B979-2F02B807F86B}"/>
              </a:ext>
            </a:extLst>
          </p:cNvPr>
          <p:cNvSpPr txBox="1"/>
          <p:nvPr/>
        </p:nvSpPr>
        <p:spPr>
          <a:xfrm>
            <a:off x="7717779" y="1718577"/>
            <a:ext cx="1683054" cy="1384995"/>
          </a:xfrm>
          <a:prstGeom prst="rect">
            <a:avLst/>
          </a:prstGeom>
          <a:noFill/>
        </p:spPr>
        <p:txBody>
          <a:bodyPr wrap="square" rtlCol="0" anchor="ctr">
            <a:spAutoFit/>
          </a:bodyPr>
          <a:lstStyle/>
          <a:p>
            <a:r>
              <a:rPr lang="en-US" sz="4400" dirty="0">
                <a:solidFill>
                  <a:schemeClr val="bg1"/>
                </a:solidFill>
                <a:latin typeface="Segoe UI Semibold" panose="020B0702040204020203" pitchFamily="34" charset="0"/>
                <a:cs typeface="Segoe UI Semibold" panose="020B0702040204020203" pitchFamily="34" charset="0"/>
              </a:rPr>
              <a:t>500+</a:t>
            </a:r>
            <a:br>
              <a:rPr lang="en-US" sz="2000" dirty="0">
                <a:solidFill>
                  <a:schemeClr val="bg1"/>
                </a:solidFill>
              </a:rPr>
            </a:br>
            <a:r>
              <a:rPr lang="en-US" sz="2000" dirty="0" err="1">
                <a:solidFill>
                  <a:schemeClr val="bg1"/>
                </a:solidFill>
              </a:rPr>
              <a:t>Facilitati</a:t>
            </a:r>
            <a:r>
              <a:rPr lang="en-US" sz="2000" dirty="0">
                <a:solidFill>
                  <a:schemeClr val="bg1"/>
                </a:solidFill>
              </a:rPr>
              <a:t> </a:t>
            </a:r>
            <a:r>
              <a:rPr lang="en-US" sz="2000" dirty="0" err="1">
                <a:solidFill>
                  <a:schemeClr val="bg1"/>
                </a:solidFill>
              </a:rPr>
              <a:t>industriale</a:t>
            </a:r>
            <a:endParaRPr lang="en-US" sz="2000" dirty="0">
              <a:solidFill>
                <a:schemeClr val="bg1"/>
              </a:solidFill>
            </a:endParaRPr>
          </a:p>
        </p:txBody>
      </p:sp>
      <p:sp>
        <p:nvSpPr>
          <p:cNvPr id="21" name="TextBox 20">
            <a:extLst>
              <a:ext uri="{FF2B5EF4-FFF2-40B4-BE49-F238E27FC236}">
                <a16:creationId xmlns:a16="http://schemas.microsoft.com/office/drawing/2014/main" id="{9309506D-FFBA-4430-A8A5-EFFF14BEE6F3}"/>
              </a:ext>
            </a:extLst>
          </p:cNvPr>
          <p:cNvSpPr txBox="1"/>
          <p:nvPr/>
        </p:nvSpPr>
        <p:spPr>
          <a:xfrm>
            <a:off x="10488617" y="1872652"/>
            <a:ext cx="1703383" cy="1077218"/>
          </a:xfrm>
          <a:prstGeom prst="rect">
            <a:avLst/>
          </a:prstGeom>
          <a:noFill/>
        </p:spPr>
        <p:txBody>
          <a:bodyPr wrap="square" rtlCol="0" anchor="ctr">
            <a:spAutoFit/>
          </a:bodyPr>
          <a:lstStyle/>
          <a:p>
            <a:pPr algn="ctr"/>
            <a:r>
              <a:rPr lang="en-US" sz="4400" dirty="0">
                <a:solidFill>
                  <a:schemeClr val="bg1"/>
                </a:solidFill>
                <a:latin typeface="Segoe UI Semibold" panose="020B0702040204020203" pitchFamily="34" charset="0"/>
                <a:cs typeface="Segoe UI Semibold" panose="020B0702040204020203" pitchFamily="34" charset="0"/>
              </a:rPr>
              <a:t>50+</a:t>
            </a:r>
            <a:br>
              <a:rPr lang="en-US" sz="2000" dirty="0">
                <a:solidFill>
                  <a:schemeClr val="bg1"/>
                </a:solidFill>
              </a:rPr>
            </a:br>
            <a:r>
              <a:rPr lang="en-US" sz="2000" dirty="0">
                <a:solidFill>
                  <a:schemeClr val="bg1"/>
                </a:solidFill>
              </a:rPr>
              <a:t>Tari</a:t>
            </a:r>
          </a:p>
        </p:txBody>
      </p:sp>
      <p:sp>
        <p:nvSpPr>
          <p:cNvPr id="4" name="Title 3">
            <a:extLst>
              <a:ext uri="{FF2B5EF4-FFF2-40B4-BE49-F238E27FC236}">
                <a16:creationId xmlns:a16="http://schemas.microsoft.com/office/drawing/2014/main" id="{575B3D82-4A33-4523-8449-D7905C05EA52}"/>
              </a:ext>
            </a:extLst>
          </p:cNvPr>
          <p:cNvSpPr>
            <a:spLocks noGrp="1"/>
          </p:cNvSpPr>
          <p:nvPr>
            <p:ph type="title"/>
          </p:nvPr>
        </p:nvSpPr>
        <p:spPr>
          <a:xfrm>
            <a:off x="409453" y="105275"/>
            <a:ext cx="10515600" cy="1325563"/>
          </a:xfrm>
        </p:spPr>
        <p:txBody>
          <a:bodyPr>
            <a:normAutofit/>
          </a:bodyPr>
          <a:lstStyle/>
          <a:p>
            <a:r>
              <a:rPr lang="en-US" sz="4000" dirty="0">
                <a:solidFill>
                  <a:schemeClr val="accent1"/>
                </a:solidFill>
                <a:latin typeface="Segoe UI Semibold" panose="020B0702040204020203" pitchFamily="34" charset="0"/>
                <a:cs typeface="Segoe UI Semibold" panose="020B0702040204020203" pitchFamily="34" charset="0"/>
              </a:rPr>
              <a:t>Bunge </a:t>
            </a:r>
            <a:r>
              <a:rPr lang="en-US" sz="4000" dirty="0" err="1">
                <a:solidFill>
                  <a:schemeClr val="accent1"/>
                </a:solidFill>
                <a:latin typeface="Segoe UI Semibold" panose="020B0702040204020203" pitchFamily="34" charset="0"/>
                <a:cs typeface="Segoe UI Semibold" panose="020B0702040204020203" pitchFamily="34" charset="0"/>
              </a:rPr>
              <a:t>dintr</a:t>
            </a:r>
            <a:r>
              <a:rPr lang="en-US" sz="4000" dirty="0">
                <a:solidFill>
                  <a:schemeClr val="accent1"/>
                </a:solidFill>
                <a:latin typeface="Segoe UI Semibold" panose="020B0702040204020203" pitchFamily="34" charset="0"/>
                <a:cs typeface="Segoe UI Semibold" panose="020B0702040204020203" pitchFamily="34" charset="0"/>
              </a:rPr>
              <a:t>-o </a:t>
            </a:r>
            <a:r>
              <a:rPr lang="en-US" sz="4000" dirty="0" err="1">
                <a:solidFill>
                  <a:schemeClr val="accent1"/>
                </a:solidFill>
                <a:latin typeface="Segoe UI Semibold" panose="020B0702040204020203" pitchFamily="34" charset="0"/>
                <a:cs typeface="Segoe UI Semibold" panose="020B0702040204020203" pitchFamily="34" charset="0"/>
              </a:rPr>
              <a:t>privire</a:t>
            </a:r>
            <a:endParaRPr lang="en-US" sz="4000" dirty="0">
              <a:solidFill>
                <a:schemeClr val="accent1"/>
              </a:solidFill>
              <a:latin typeface="Segoe UI Semibold" panose="020B0702040204020203" pitchFamily="34" charset="0"/>
              <a:cs typeface="Segoe UI Semibold" panose="020B0702040204020203" pitchFamily="34" charset="0"/>
            </a:endParaRPr>
          </a:p>
        </p:txBody>
      </p:sp>
      <p:sp>
        <p:nvSpPr>
          <p:cNvPr id="5" name="Content Placeholder 4">
            <a:extLst>
              <a:ext uri="{FF2B5EF4-FFF2-40B4-BE49-F238E27FC236}">
                <a16:creationId xmlns:a16="http://schemas.microsoft.com/office/drawing/2014/main" id="{2C390B72-8305-4F8E-8098-AC2104350E72}"/>
              </a:ext>
            </a:extLst>
          </p:cNvPr>
          <p:cNvSpPr>
            <a:spLocks noGrp="1"/>
          </p:cNvSpPr>
          <p:nvPr>
            <p:ph idx="1"/>
          </p:nvPr>
        </p:nvSpPr>
        <p:spPr>
          <a:xfrm>
            <a:off x="6561301" y="3739251"/>
            <a:ext cx="5435857" cy="2047368"/>
          </a:xfrm>
        </p:spPr>
        <p:txBody>
          <a:bodyPr>
            <a:noAutofit/>
          </a:bodyPr>
          <a:lstStyle/>
          <a:p>
            <a:pPr marL="0" indent="0">
              <a:spcBef>
                <a:spcPts val="3600"/>
              </a:spcBef>
              <a:buClr>
                <a:schemeClr val="accent1"/>
              </a:buClr>
              <a:buNone/>
            </a:pPr>
            <a:r>
              <a:rPr lang="en-US" sz="1400" dirty="0" err="1">
                <a:solidFill>
                  <a:schemeClr val="accent1"/>
                </a:solidFill>
                <a:latin typeface="Segoe UI Semibold" panose="020B0702040204020203" pitchFamily="34" charset="0"/>
                <a:cs typeface="Segoe UI Semibold" panose="020B0702040204020203" pitchFamily="34" charset="0"/>
              </a:rPr>
              <a:t>Avem</a:t>
            </a:r>
            <a:r>
              <a:rPr lang="en-US" sz="1400" dirty="0">
                <a:solidFill>
                  <a:schemeClr val="accent1"/>
                </a:solidFill>
                <a:latin typeface="Segoe UI Semibold" panose="020B0702040204020203" pitchFamily="34" charset="0"/>
                <a:cs typeface="Segoe UI Semibold" panose="020B0702040204020203" pitchFamily="34" charset="0"/>
              </a:rPr>
              <a:t> o </a:t>
            </a:r>
            <a:r>
              <a:rPr lang="en-US" sz="1400" dirty="0" err="1">
                <a:solidFill>
                  <a:schemeClr val="accent1"/>
                </a:solidFill>
                <a:latin typeface="Segoe UI Semibold" panose="020B0702040204020203" pitchFamily="34" charset="0"/>
                <a:cs typeface="Segoe UI Semibold" panose="020B0702040204020203" pitchFamily="34" charset="0"/>
              </a:rPr>
              <a:t>experienta</a:t>
            </a:r>
            <a:r>
              <a:rPr lang="en-US" sz="1400" dirty="0">
                <a:solidFill>
                  <a:schemeClr val="accent1"/>
                </a:solidFill>
                <a:latin typeface="Segoe UI Semibold" panose="020B0702040204020203" pitchFamily="34" charset="0"/>
                <a:cs typeface="Segoe UI Semibold" panose="020B0702040204020203" pitchFamily="34" charset="0"/>
              </a:rPr>
              <a:t> de </a:t>
            </a:r>
            <a:r>
              <a:rPr lang="en-US" sz="1400" dirty="0" err="1">
                <a:solidFill>
                  <a:schemeClr val="accent1"/>
                </a:solidFill>
                <a:latin typeface="Segoe UI Semibold" panose="020B0702040204020203" pitchFamily="34" charset="0"/>
                <a:cs typeface="Segoe UI Semibold" panose="020B0702040204020203" pitchFamily="34" charset="0"/>
              </a:rPr>
              <a:t>peste</a:t>
            </a:r>
            <a:r>
              <a:rPr lang="en-US" sz="1400" dirty="0">
                <a:solidFill>
                  <a:schemeClr val="accent1"/>
                </a:solidFill>
                <a:latin typeface="Segoe UI Semibold" panose="020B0702040204020203" pitchFamily="34" charset="0"/>
                <a:cs typeface="Segoe UI Semibold" panose="020B0702040204020203" pitchFamily="34" charset="0"/>
              </a:rPr>
              <a:t> </a:t>
            </a:r>
            <a:r>
              <a:rPr lang="en-US" sz="1400" dirty="0" err="1">
                <a:solidFill>
                  <a:schemeClr val="accent1"/>
                </a:solidFill>
                <a:latin typeface="Segoe UI Semibold" panose="020B0702040204020203" pitchFamily="34" charset="0"/>
                <a:cs typeface="Segoe UI Semibold" panose="020B0702040204020203" pitchFamily="34" charset="0"/>
              </a:rPr>
              <a:t>doua</a:t>
            </a:r>
            <a:r>
              <a:rPr lang="en-US" sz="1400" dirty="0">
                <a:solidFill>
                  <a:schemeClr val="accent1"/>
                </a:solidFill>
                <a:latin typeface="Segoe UI Semibold" panose="020B0702040204020203" pitchFamily="34" charset="0"/>
                <a:cs typeface="Segoe UI Semibold" panose="020B0702040204020203" pitchFamily="34" charset="0"/>
              </a:rPr>
              <a:t> </a:t>
            </a:r>
            <a:r>
              <a:rPr lang="en-US" sz="1400" dirty="0" err="1">
                <a:solidFill>
                  <a:schemeClr val="accent1"/>
                </a:solidFill>
                <a:latin typeface="Segoe UI Semibold" panose="020B0702040204020203" pitchFamily="34" charset="0"/>
                <a:cs typeface="Segoe UI Semibold" panose="020B0702040204020203" pitchFamily="34" charset="0"/>
              </a:rPr>
              <a:t>secole</a:t>
            </a:r>
            <a:r>
              <a:rPr lang="en-US" sz="1400" dirty="0"/>
              <a:t>, o </a:t>
            </a:r>
            <a:r>
              <a:rPr lang="en-US" sz="1400" dirty="0" err="1"/>
              <a:t>prezenta</a:t>
            </a:r>
            <a:r>
              <a:rPr lang="en-US" sz="1400" dirty="0"/>
              <a:t> </a:t>
            </a:r>
            <a:r>
              <a:rPr lang="en-US" sz="1400" dirty="0" err="1"/>
              <a:t>globala</a:t>
            </a:r>
            <a:r>
              <a:rPr lang="en-US" sz="1400" dirty="0"/>
              <a:t> de </a:t>
            </a:r>
            <a:r>
              <a:rPr lang="en-US" sz="1400" dirty="0" err="1"/>
              <a:t>neegalat</a:t>
            </a:r>
            <a:r>
              <a:rPr lang="en-US" sz="1400" dirty="0"/>
              <a:t> </a:t>
            </a:r>
            <a:r>
              <a:rPr lang="en-US" sz="1400" dirty="0" err="1"/>
              <a:t>si</a:t>
            </a:r>
            <a:r>
              <a:rPr lang="en-US" sz="1400" dirty="0"/>
              <a:t> </a:t>
            </a:r>
            <a:r>
              <a:rPr lang="en-US" sz="1400" dirty="0" err="1"/>
              <a:t>relatii</a:t>
            </a:r>
            <a:r>
              <a:rPr lang="en-US" sz="1400" dirty="0"/>
              <a:t> </a:t>
            </a:r>
            <a:r>
              <a:rPr lang="en-US" sz="1400" dirty="0" err="1"/>
              <a:t>puternice</a:t>
            </a:r>
            <a:r>
              <a:rPr lang="en-US" sz="1400" dirty="0"/>
              <a:t> cu </a:t>
            </a:r>
            <a:r>
              <a:rPr lang="en-US" sz="1400" dirty="0" err="1"/>
              <a:t>partenerii</a:t>
            </a:r>
            <a:r>
              <a:rPr lang="en-US" sz="1400" dirty="0"/>
              <a:t>, </a:t>
            </a:r>
            <a:r>
              <a:rPr lang="en-US" sz="1400" dirty="0" err="1"/>
              <a:t>peste</a:t>
            </a:r>
            <a:r>
              <a:rPr lang="en-US" sz="1400" dirty="0"/>
              <a:t> tot </a:t>
            </a:r>
            <a:r>
              <a:rPr lang="en-US" sz="1400" dirty="0" err="1"/>
              <a:t>unde</a:t>
            </a:r>
            <a:r>
              <a:rPr lang="en-US" sz="1400" dirty="0"/>
              <a:t> ne </a:t>
            </a:r>
            <a:r>
              <a:rPr lang="en-US" sz="1400" dirty="0" err="1"/>
              <a:t>desfasuram</a:t>
            </a:r>
            <a:r>
              <a:rPr lang="en-US" sz="1400" dirty="0"/>
              <a:t> </a:t>
            </a:r>
            <a:r>
              <a:rPr lang="en-US" sz="1400" dirty="0" err="1"/>
              <a:t>activitatea</a:t>
            </a:r>
            <a:r>
              <a:rPr lang="en-US" sz="1400" dirty="0"/>
              <a:t>.</a:t>
            </a:r>
          </a:p>
          <a:p>
            <a:pPr marL="0" indent="0">
              <a:spcBef>
                <a:spcPts val="3600"/>
              </a:spcBef>
              <a:buClr>
                <a:schemeClr val="accent1"/>
              </a:buClr>
              <a:buNone/>
            </a:pPr>
            <a:r>
              <a:rPr lang="en-US" sz="1400" dirty="0" err="1">
                <a:solidFill>
                  <a:schemeClr val="accent1"/>
                </a:solidFill>
                <a:latin typeface="Segoe UI Semibold" panose="020B0702040204020203" pitchFamily="34" charset="0"/>
                <a:cs typeface="Segoe UI Semibold" panose="020B0702040204020203" pitchFamily="34" charset="0"/>
              </a:rPr>
              <a:t>Produsele</a:t>
            </a:r>
            <a:r>
              <a:rPr lang="en-US" sz="1400" dirty="0">
                <a:solidFill>
                  <a:schemeClr val="accent1"/>
                </a:solidFill>
                <a:latin typeface="Segoe UI Semibold" panose="020B0702040204020203" pitchFamily="34" charset="0"/>
                <a:cs typeface="Segoe UI Semibold" panose="020B0702040204020203" pitchFamily="34" charset="0"/>
              </a:rPr>
              <a:t> </a:t>
            </a:r>
            <a:r>
              <a:rPr lang="en-US" sz="1400" dirty="0" err="1">
                <a:solidFill>
                  <a:schemeClr val="accent1"/>
                </a:solidFill>
                <a:latin typeface="Segoe UI Semibold" panose="020B0702040204020203" pitchFamily="34" charset="0"/>
                <a:cs typeface="Segoe UI Semibold" panose="020B0702040204020203" pitchFamily="34" charset="0"/>
              </a:rPr>
              <a:t>noastre</a:t>
            </a:r>
            <a:r>
              <a:rPr lang="en-US" sz="1400" dirty="0">
                <a:solidFill>
                  <a:schemeClr val="accent1"/>
                </a:solidFill>
                <a:latin typeface="Segoe UI Semibold" panose="020B0702040204020203" pitchFamily="34" charset="0"/>
                <a:cs typeface="Segoe UI Semibold" panose="020B0702040204020203" pitchFamily="34" charset="0"/>
              </a:rPr>
              <a:t> sunt </a:t>
            </a:r>
            <a:r>
              <a:rPr lang="en-US" sz="1400" dirty="0" err="1">
                <a:solidFill>
                  <a:schemeClr val="accent1"/>
                </a:solidFill>
                <a:latin typeface="Segoe UI Semibold" panose="020B0702040204020203" pitchFamily="34" charset="0"/>
                <a:cs typeface="Segoe UI Semibold" panose="020B0702040204020203" pitchFamily="34" charset="0"/>
              </a:rPr>
              <a:t>folosite</a:t>
            </a:r>
            <a:r>
              <a:rPr lang="en-US" sz="1400" dirty="0">
                <a:solidFill>
                  <a:schemeClr val="accent1"/>
                </a:solidFill>
                <a:latin typeface="Segoe UI Semibold" panose="020B0702040204020203" pitchFamily="34" charset="0"/>
                <a:cs typeface="Segoe UI Semibold" panose="020B0702040204020203" pitchFamily="34" charset="0"/>
              </a:rPr>
              <a:t> </a:t>
            </a:r>
            <a:r>
              <a:rPr lang="en-US" sz="1400" dirty="0" err="1">
                <a:solidFill>
                  <a:schemeClr val="accent1"/>
                </a:solidFill>
                <a:latin typeface="Segoe UI Semibold" panose="020B0702040204020203" pitchFamily="34" charset="0"/>
                <a:cs typeface="Segoe UI Semibold" panose="020B0702040204020203" pitchFamily="34" charset="0"/>
              </a:rPr>
              <a:t>intr</a:t>
            </a:r>
            <a:r>
              <a:rPr lang="en-US" sz="1400" dirty="0">
                <a:solidFill>
                  <a:schemeClr val="accent1"/>
                </a:solidFill>
                <a:latin typeface="Segoe UI Semibold" panose="020B0702040204020203" pitchFamily="34" charset="0"/>
                <a:cs typeface="Segoe UI Semibold" panose="020B0702040204020203" pitchFamily="34" charset="0"/>
              </a:rPr>
              <a:t>-o </a:t>
            </a:r>
            <a:r>
              <a:rPr lang="en-US" sz="1400" dirty="0" err="1">
                <a:solidFill>
                  <a:schemeClr val="accent1"/>
                </a:solidFill>
                <a:latin typeface="Segoe UI Semibold" panose="020B0702040204020203" pitchFamily="34" charset="0"/>
                <a:cs typeface="Segoe UI Semibold" panose="020B0702040204020203" pitchFamily="34" charset="0"/>
              </a:rPr>
              <a:t>gama</a:t>
            </a:r>
            <a:r>
              <a:rPr lang="en-US" sz="1400" dirty="0">
                <a:solidFill>
                  <a:schemeClr val="accent1"/>
                </a:solidFill>
                <a:latin typeface="Segoe UI Semibold" panose="020B0702040204020203" pitchFamily="34" charset="0"/>
                <a:cs typeface="Segoe UI Semibold" panose="020B0702040204020203" pitchFamily="34" charset="0"/>
              </a:rPr>
              <a:t> </a:t>
            </a:r>
            <a:r>
              <a:rPr lang="en-US" sz="1400" dirty="0" err="1">
                <a:solidFill>
                  <a:schemeClr val="accent1"/>
                </a:solidFill>
                <a:latin typeface="Segoe UI Semibold" panose="020B0702040204020203" pitchFamily="34" charset="0"/>
                <a:cs typeface="Segoe UI Semibold" panose="020B0702040204020203" pitchFamily="34" charset="0"/>
              </a:rPr>
              <a:t>larga</a:t>
            </a:r>
            <a:r>
              <a:rPr lang="en-US" sz="1400" dirty="0">
                <a:solidFill>
                  <a:schemeClr val="accent1"/>
                </a:solidFill>
                <a:latin typeface="Segoe UI Semibold" panose="020B0702040204020203" pitchFamily="34" charset="0"/>
                <a:cs typeface="Segoe UI Semibold" panose="020B0702040204020203" pitchFamily="34" charset="0"/>
              </a:rPr>
              <a:t> de </a:t>
            </a:r>
            <a:r>
              <a:rPr lang="en-US" sz="1400" dirty="0" err="1">
                <a:solidFill>
                  <a:schemeClr val="accent1"/>
                </a:solidFill>
                <a:latin typeface="Segoe UI Semibold" panose="020B0702040204020203" pitchFamily="34" charset="0"/>
                <a:cs typeface="Segoe UI Semibold" panose="020B0702040204020203" pitchFamily="34" charset="0"/>
              </a:rPr>
              <a:t>utilizari</a:t>
            </a:r>
            <a:r>
              <a:rPr lang="en-US" sz="1400" dirty="0">
                <a:solidFill>
                  <a:schemeClr val="accent1"/>
                </a:solidFill>
                <a:latin typeface="Segoe UI Semibold" panose="020B0702040204020203" pitchFamily="34" charset="0"/>
                <a:cs typeface="Segoe UI Semibold" panose="020B0702040204020203" pitchFamily="34" charset="0"/>
              </a:rPr>
              <a:t>, </a:t>
            </a:r>
            <a:r>
              <a:rPr lang="en-US" sz="1400" dirty="0">
                <a:solidFill>
                  <a:srgbClr val="5A5A5A"/>
                </a:solidFill>
              </a:rPr>
              <a:t>cum </a:t>
            </a:r>
            <a:r>
              <a:rPr lang="en-US" sz="1400" dirty="0" err="1">
                <a:solidFill>
                  <a:srgbClr val="5A5A5A"/>
                </a:solidFill>
              </a:rPr>
              <a:t>ar</a:t>
            </a:r>
            <a:r>
              <a:rPr lang="en-US" sz="1400" dirty="0">
                <a:solidFill>
                  <a:srgbClr val="5A5A5A"/>
                </a:solidFill>
              </a:rPr>
              <a:t> fi </a:t>
            </a:r>
            <a:r>
              <a:rPr lang="en-US" sz="1400" dirty="0" err="1">
                <a:solidFill>
                  <a:srgbClr val="5A5A5A"/>
                </a:solidFill>
              </a:rPr>
              <a:t>hrana</a:t>
            </a:r>
            <a:r>
              <a:rPr lang="en-US" sz="1400" dirty="0">
                <a:solidFill>
                  <a:srgbClr val="5A5A5A"/>
                </a:solidFill>
              </a:rPr>
              <a:t> </a:t>
            </a:r>
            <a:r>
              <a:rPr lang="en-US" sz="1400" dirty="0" err="1">
                <a:solidFill>
                  <a:srgbClr val="5A5A5A"/>
                </a:solidFill>
              </a:rPr>
              <a:t>animalelor</a:t>
            </a:r>
            <a:r>
              <a:rPr lang="en-US" sz="1400" dirty="0">
                <a:solidFill>
                  <a:srgbClr val="5A5A5A"/>
                </a:solidFill>
              </a:rPr>
              <a:t>, </a:t>
            </a:r>
            <a:r>
              <a:rPr lang="en-US" sz="1400" dirty="0" err="1">
                <a:solidFill>
                  <a:srgbClr val="5A5A5A"/>
                </a:solidFill>
              </a:rPr>
              <a:t>uleiuri</a:t>
            </a:r>
            <a:r>
              <a:rPr lang="en-US" sz="1400" dirty="0">
                <a:solidFill>
                  <a:srgbClr val="5A5A5A"/>
                </a:solidFill>
              </a:rPr>
              <a:t> </a:t>
            </a:r>
            <a:r>
              <a:rPr lang="en-US" sz="1400" dirty="0" err="1">
                <a:solidFill>
                  <a:srgbClr val="5A5A5A"/>
                </a:solidFill>
              </a:rPr>
              <a:t>si</a:t>
            </a:r>
            <a:r>
              <a:rPr lang="en-US" sz="1400" dirty="0">
                <a:solidFill>
                  <a:srgbClr val="5A5A5A"/>
                </a:solidFill>
              </a:rPr>
              <a:t> </a:t>
            </a:r>
            <a:r>
              <a:rPr lang="en-US" sz="1400" dirty="0" err="1">
                <a:solidFill>
                  <a:srgbClr val="5A5A5A"/>
                </a:solidFill>
              </a:rPr>
              <a:t>faini</a:t>
            </a:r>
            <a:r>
              <a:rPr lang="en-US" sz="1400" dirty="0">
                <a:solidFill>
                  <a:srgbClr val="5A5A5A"/>
                </a:solidFill>
              </a:rPr>
              <a:t> </a:t>
            </a:r>
            <a:r>
              <a:rPr lang="en-US" sz="1400" dirty="0" err="1">
                <a:solidFill>
                  <a:srgbClr val="5A5A5A"/>
                </a:solidFill>
              </a:rPr>
              <a:t>alimentare</a:t>
            </a:r>
            <a:r>
              <a:rPr lang="en-US" sz="1400" dirty="0">
                <a:solidFill>
                  <a:srgbClr val="5A5A5A"/>
                </a:solidFill>
              </a:rPr>
              <a:t>, alternative </a:t>
            </a:r>
            <a:r>
              <a:rPr lang="en-US" sz="1400" dirty="0" err="1">
                <a:solidFill>
                  <a:srgbClr val="5A5A5A"/>
                </a:solidFill>
              </a:rPr>
              <a:t>pentru</a:t>
            </a:r>
            <a:r>
              <a:rPr lang="en-US" sz="1400" dirty="0">
                <a:solidFill>
                  <a:srgbClr val="5A5A5A"/>
                </a:solidFill>
              </a:rPr>
              <a:t> </a:t>
            </a:r>
            <a:r>
              <a:rPr lang="en-US" sz="1400" dirty="0" err="1">
                <a:solidFill>
                  <a:srgbClr val="5A5A5A"/>
                </a:solidFill>
              </a:rPr>
              <a:t>grasimile</a:t>
            </a:r>
            <a:r>
              <a:rPr lang="en-US" sz="1400" dirty="0">
                <a:solidFill>
                  <a:srgbClr val="5A5A5A"/>
                </a:solidFill>
              </a:rPr>
              <a:t> din lactate, carne pe </a:t>
            </a:r>
            <a:r>
              <a:rPr lang="en-US" sz="1400" dirty="0" err="1">
                <a:solidFill>
                  <a:srgbClr val="5A5A5A"/>
                </a:solidFill>
              </a:rPr>
              <a:t>baza</a:t>
            </a:r>
            <a:r>
              <a:rPr lang="en-US" sz="1400" dirty="0">
                <a:solidFill>
                  <a:srgbClr val="5A5A5A"/>
                </a:solidFill>
              </a:rPr>
              <a:t> de </a:t>
            </a:r>
            <a:r>
              <a:rPr lang="en-US" sz="1400" dirty="0" err="1">
                <a:solidFill>
                  <a:srgbClr val="5A5A5A"/>
                </a:solidFill>
              </a:rPr>
              <a:t>plante</a:t>
            </a:r>
            <a:r>
              <a:rPr lang="en-US" sz="1400" dirty="0">
                <a:solidFill>
                  <a:srgbClr val="5A5A5A"/>
                </a:solidFill>
              </a:rPr>
              <a:t> </a:t>
            </a:r>
            <a:r>
              <a:rPr lang="en-US" sz="1400" dirty="0" err="1">
                <a:solidFill>
                  <a:srgbClr val="5A5A5A"/>
                </a:solidFill>
              </a:rPr>
              <a:t>si</a:t>
            </a:r>
            <a:r>
              <a:rPr lang="en-US" sz="1400" dirty="0">
                <a:solidFill>
                  <a:srgbClr val="5A5A5A"/>
                </a:solidFill>
              </a:rPr>
              <a:t> </a:t>
            </a:r>
            <a:r>
              <a:rPr lang="en-US" sz="1400" dirty="0" err="1">
                <a:solidFill>
                  <a:srgbClr val="5A5A5A"/>
                </a:solidFill>
              </a:rPr>
              <a:t>nutritie</a:t>
            </a:r>
            <a:r>
              <a:rPr lang="en-US" sz="1400" dirty="0">
                <a:solidFill>
                  <a:srgbClr val="5A5A5A"/>
                </a:solidFill>
              </a:rPr>
              <a:t> </a:t>
            </a:r>
            <a:r>
              <a:rPr lang="en-US" sz="1400" dirty="0" err="1">
                <a:solidFill>
                  <a:srgbClr val="5A5A5A"/>
                </a:solidFill>
              </a:rPr>
              <a:t>pentru</a:t>
            </a:r>
            <a:r>
              <a:rPr lang="en-US" sz="1400" dirty="0">
                <a:solidFill>
                  <a:srgbClr val="5A5A5A"/>
                </a:solidFill>
              </a:rPr>
              <a:t> </a:t>
            </a:r>
            <a:r>
              <a:rPr lang="en-US" sz="1400" dirty="0" err="1">
                <a:solidFill>
                  <a:srgbClr val="5A5A5A"/>
                </a:solidFill>
              </a:rPr>
              <a:t>sugari</a:t>
            </a:r>
            <a:r>
              <a:rPr lang="en-US" sz="1400" dirty="0">
                <a:solidFill>
                  <a:srgbClr val="5A5A5A"/>
                </a:solidFill>
              </a:rPr>
              <a:t>. Bunge </a:t>
            </a:r>
            <a:r>
              <a:rPr lang="en-US" sz="1400" dirty="0" err="1">
                <a:solidFill>
                  <a:srgbClr val="5A5A5A"/>
                </a:solidFill>
              </a:rPr>
              <a:t>isi</a:t>
            </a:r>
            <a:r>
              <a:rPr lang="en-US" sz="1400" dirty="0">
                <a:solidFill>
                  <a:srgbClr val="5A5A5A"/>
                </a:solidFill>
              </a:rPr>
              <a:t> </a:t>
            </a:r>
            <a:r>
              <a:rPr lang="en-US" sz="1400" dirty="0" err="1">
                <a:solidFill>
                  <a:srgbClr val="5A5A5A"/>
                </a:solidFill>
              </a:rPr>
              <a:t>foloseste</a:t>
            </a:r>
            <a:r>
              <a:rPr lang="en-US" sz="1400" dirty="0">
                <a:solidFill>
                  <a:srgbClr val="5A5A5A"/>
                </a:solidFill>
              </a:rPr>
              <a:t> de </a:t>
            </a:r>
            <a:r>
              <a:rPr lang="en-US" sz="1400" dirty="0" err="1">
                <a:solidFill>
                  <a:srgbClr val="5A5A5A"/>
                </a:solidFill>
              </a:rPr>
              <a:t>asemenea</a:t>
            </a:r>
            <a:r>
              <a:rPr lang="en-US" sz="1400" dirty="0">
                <a:solidFill>
                  <a:srgbClr val="5A5A5A"/>
                </a:solidFill>
              </a:rPr>
              <a:t> </a:t>
            </a:r>
            <a:r>
              <a:rPr lang="en-US" sz="1400" dirty="0" err="1">
                <a:solidFill>
                  <a:srgbClr val="5A5A5A"/>
                </a:solidFill>
              </a:rPr>
              <a:t>infrastructura</a:t>
            </a:r>
            <a:r>
              <a:rPr lang="en-US" sz="1400" dirty="0">
                <a:solidFill>
                  <a:srgbClr val="5A5A5A"/>
                </a:solidFill>
              </a:rPr>
              <a:t> </a:t>
            </a:r>
            <a:r>
              <a:rPr lang="en-US" sz="1400" dirty="0" err="1">
                <a:solidFill>
                  <a:srgbClr val="5A5A5A"/>
                </a:solidFill>
              </a:rPr>
              <a:t>pentru</a:t>
            </a:r>
            <a:r>
              <a:rPr lang="en-US" sz="1400" dirty="0">
                <a:solidFill>
                  <a:srgbClr val="5A5A5A"/>
                </a:solidFill>
              </a:rPr>
              <a:t> a </a:t>
            </a:r>
            <a:r>
              <a:rPr lang="en-US" sz="1400" dirty="0" err="1">
                <a:solidFill>
                  <a:srgbClr val="5A5A5A"/>
                </a:solidFill>
              </a:rPr>
              <a:t>sustine</a:t>
            </a:r>
            <a:r>
              <a:rPr lang="en-US" sz="1400" dirty="0">
                <a:solidFill>
                  <a:srgbClr val="5A5A5A"/>
                </a:solidFill>
              </a:rPr>
              <a:t> </a:t>
            </a:r>
            <a:r>
              <a:rPr lang="en-US" sz="1400" dirty="0" err="1">
                <a:solidFill>
                  <a:srgbClr val="5A5A5A"/>
                </a:solidFill>
              </a:rPr>
              <a:t>solutiile</a:t>
            </a:r>
            <a:r>
              <a:rPr lang="en-US" sz="1400" dirty="0">
                <a:solidFill>
                  <a:srgbClr val="5A5A5A"/>
                </a:solidFill>
              </a:rPr>
              <a:t> de </a:t>
            </a:r>
            <a:r>
              <a:rPr lang="en-US" sz="1400" dirty="0" err="1">
                <a:solidFill>
                  <a:srgbClr val="5A5A5A"/>
                </a:solidFill>
              </a:rPr>
              <a:t>energie</a:t>
            </a:r>
            <a:r>
              <a:rPr lang="en-US" sz="1400" dirty="0">
                <a:solidFill>
                  <a:srgbClr val="5A5A5A"/>
                </a:solidFill>
              </a:rPr>
              <a:t> </a:t>
            </a:r>
            <a:r>
              <a:rPr lang="en-US" sz="1400" dirty="0" err="1">
                <a:solidFill>
                  <a:srgbClr val="5A5A5A"/>
                </a:solidFill>
              </a:rPr>
              <a:t>regenerabila</a:t>
            </a:r>
            <a:r>
              <a:rPr lang="en-US" sz="1400" dirty="0">
                <a:solidFill>
                  <a:srgbClr val="5A5A5A"/>
                </a:solidFill>
              </a:rPr>
              <a:t>.</a:t>
            </a:r>
          </a:p>
        </p:txBody>
      </p:sp>
      <p:sp>
        <p:nvSpPr>
          <p:cNvPr id="10" name="TextBox 9">
            <a:extLst>
              <a:ext uri="{FF2B5EF4-FFF2-40B4-BE49-F238E27FC236}">
                <a16:creationId xmlns:a16="http://schemas.microsoft.com/office/drawing/2014/main" id="{B77303C4-C7AC-4A48-9DBF-A8728D47AFE2}"/>
              </a:ext>
            </a:extLst>
          </p:cNvPr>
          <p:cNvSpPr txBox="1"/>
          <p:nvPr/>
        </p:nvSpPr>
        <p:spPr>
          <a:xfrm>
            <a:off x="442297" y="3739251"/>
            <a:ext cx="5512877" cy="2277547"/>
          </a:xfrm>
          <a:prstGeom prst="rect">
            <a:avLst/>
          </a:prstGeom>
          <a:noFill/>
        </p:spPr>
        <p:txBody>
          <a:bodyPr wrap="square">
            <a:spAutoFit/>
          </a:bodyPr>
          <a:lstStyle/>
          <a:p>
            <a:pPr>
              <a:spcBef>
                <a:spcPts val="3600"/>
              </a:spcBef>
              <a:tabLst>
                <a:tab pos="749300" algn="l"/>
              </a:tabLst>
              <a:defRPr/>
            </a:pPr>
            <a:r>
              <a:rPr lang="en-US" sz="1400" dirty="0" err="1">
                <a:solidFill>
                  <a:schemeClr val="accent1"/>
                </a:solidFill>
                <a:latin typeface="Segoe UI Semibold" panose="020B0702040204020203" pitchFamily="34" charset="0"/>
                <a:cs typeface="Segoe UI Semibold" panose="020B0702040204020203" pitchFamily="34" charset="0"/>
              </a:rPr>
              <a:t>Suntem</a:t>
            </a:r>
            <a:r>
              <a:rPr lang="en-US" sz="1400" dirty="0">
                <a:solidFill>
                  <a:schemeClr val="accent1"/>
                </a:solidFill>
                <a:latin typeface="Segoe UI Semibold" panose="020B0702040204020203" pitchFamily="34" charset="0"/>
                <a:cs typeface="Segoe UI Semibold" panose="020B0702040204020203" pitchFamily="34" charset="0"/>
              </a:rPr>
              <a:t> </a:t>
            </a:r>
            <a:r>
              <a:rPr lang="en-US" sz="1400" dirty="0" err="1">
                <a:solidFill>
                  <a:schemeClr val="accent1"/>
                </a:solidFill>
                <a:latin typeface="Segoe UI Semibold" panose="020B0702040204020203" pitchFamily="34" charset="0"/>
                <a:cs typeface="Segoe UI Semibold" panose="020B0702040204020203" pitchFamily="34" charset="0"/>
              </a:rPr>
              <a:t>lideri</a:t>
            </a:r>
            <a:r>
              <a:rPr lang="en-US" sz="1400" dirty="0">
                <a:solidFill>
                  <a:schemeClr val="accent1"/>
                </a:solidFill>
                <a:latin typeface="Segoe UI Semibold" panose="020B0702040204020203" pitchFamily="34" charset="0"/>
                <a:cs typeface="Segoe UI Semibold" panose="020B0702040204020203" pitchFamily="34" charset="0"/>
              </a:rPr>
              <a:t> in </a:t>
            </a:r>
            <a:r>
              <a:rPr lang="en-US" sz="1400" dirty="0" err="1">
                <a:solidFill>
                  <a:schemeClr val="accent1"/>
                </a:solidFill>
                <a:latin typeface="Segoe UI Semibold" panose="020B0702040204020203" pitchFamily="34" charset="0"/>
                <a:cs typeface="Segoe UI Semibold" panose="020B0702040204020203" pitchFamily="34" charset="0"/>
              </a:rPr>
              <a:t>domeniul</a:t>
            </a:r>
            <a:r>
              <a:rPr lang="en-US" sz="1400" dirty="0">
                <a:solidFill>
                  <a:schemeClr val="accent1"/>
                </a:solidFill>
                <a:latin typeface="Segoe UI Semibold" panose="020B0702040204020203" pitchFamily="34" charset="0"/>
                <a:cs typeface="Segoe UI Semibold" panose="020B0702040204020203" pitchFamily="34" charset="0"/>
              </a:rPr>
              <a:t> </a:t>
            </a:r>
            <a:r>
              <a:rPr lang="en-US" sz="1400" dirty="0" err="1">
                <a:solidFill>
                  <a:schemeClr val="accent1"/>
                </a:solidFill>
                <a:latin typeface="Segoe UI Semibold" panose="020B0702040204020203" pitchFamily="34" charset="0"/>
                <a:cs typeface="Segoe UI Semibold" panose="020B0702040204020203" pitchFamily="34" charset="0"/>
              </a:rPr>
              <a:t>procesarii</a:t>
            </a:r>
            <a:r>
              <a:rPr lang="en-US" sz="1400" dirty="0">
                <a:solidFill>
                  <a:schemeClr val="accent1"/>
                </a:solidFill>
                <a:latin typeface="Segoe UI Semibold" panose="020B0702040204020203" pitchFamily="34" charset="0"/>
                <a:cs typeface="Segoe UI Semibold" panose="020B0702040204020203" pitchFamily="34" charset="0"/>
              </a:rPr>
              <a:t> de </a:t>
            </a:r>
            <a:r>
              <a:rPr lang="en-US" sz="1400" dirty="0" err="1">
                <a:solidFill>
                  <a:schemeClr val="accent1"/>
                </a:solidFill>
                <a:latin typeface="Segoe UI Semibold" panose="020B0702040204020203" pitchFamily="34" charset="0"/>
                <a:cs typeface="Segoe UI Semibold" panose="020B0702040204020203" pitchFamily="34" charset="0"/>
              </a:rPr>
              <a:t>seminte</a:t>
            </a:r>
            <a:r>
              <a:rPr lang="en-US" sz="1400" dirty="0">
                <a:solidFill>
                  <a:schemeClr val="accent1"/>
                </a:solidFill>
                <a:latin typeface="Segoe UI Semibold" panose="020B0702040204020203" pitchFamily="34" charset="0"/>
                <a:cs typeface="Segoe UI Semibold" panose="020B0702040204020203" pitchFamily="34" charset="0"/>
              </a:rPr>
              <a:t> </a:t>
            </a:r>
            <a:r>
              <a:rPr lang="en-US" sz="1400" dirty="0" err="1">
                <a:solidFill>
                  <a:schemeClr val="accent1"/>
                </a:solidFill>
                <a:latin typeface="Segoe UI Semibold" panose="020B0702040204020203" pitchFamily="34" charset="0"/>
                <a:cs typeface="Segoe UI Semibold" panose="020B0702040204020203" pitchFamily="34" charset="0"/>
              </a:rPr>
              <a:t>oleaginoase</a:t>
            </a:r>
            <a:r>
              <a:rPr lang="en-US" sz="1400" dirty="0">
                <a:solidFill>
                  <a:schemeClr val="accent1"/>
                </a:solidFill>
                <a:latin typeface="Segoe UI Semibold" panose="020B0702040204020203" pitchFamily="34" charset="0"/>
                <a:cs typeface="Segoe UI Semibold" panose="020B0702040204020203" pitchFamily="34" charset="0"/>
              </a:rPr>
              <a:t> </a:t>
            </a:r>
            <a:r>
              <a:rPr lang="en-US" sz="1400" dirty="0" err="1"/>
              <a:t>si</a:t>
            </a:r>
            <a:r>
              <a:rPr lang="en-US" sz="1400" dirty="0"/>
              <a:t> </a:t>
            </a:r>
            <a:r>
              <a:rPr lang="en-US" sz="1400" dirty="0" err="1">
                <a:solidFill>
                  <a:srgbClr val="5A5A5A"/>
                </a:solidFill>
              </a:rPr>
              <a:t>unul</a:t>
            </a:r>
            <a:r>
              <a:rPr lang="en-US" sz="1400" dirty="0">
                <a:solidFill>
                  <a:srgbClr val="5A5A5A"/>
                </a:solidFill>
              </a:rPr>
              <a:t> </a:t>
            </a:r>
            <a:r>
              <a:rPr lang="en-US" sz="1400" dirty="0" err="1">
                <a:solidFill>
                  <a:srgbClr val="5A5A5A"/>
                </a:solidFill>
              </a:rPr>
              <a:t>dintre</a:t>
            </a:r>
            <a:r>
              <a:rPr lang="en-US" sz="1400" dirty="0">
                <a:solidFill>
                  <a:srgbClr val="5A5A5A"/>
                </a:solidFill>
              </a:rPr>
              <a:t> </a:t>
            </a:r>
            <a:r>
              <a:rPr lang="en-US" sz="1400" dirty="0" err="1">
                <a:solidFill>
                  <a:srgbClr val="5A5A5A"/>
                </a:solidFill>
              </a:rPr>
              <a:t>pricipalii</a:t>
            </a:r>
            <a:r>
              <a:rPr lang="en-US" sz="1400" dirty="0">
                <a:solidFill>
                  <a:srgbClr val="5A5A5A"/>
                </a:solidFill>
              </a:rPr>
              <a:t> </a:t>
            </a:r>
            <a:r>
              <a:rPr lang="en-US" sz="1400" dirty="0" err="1">
                <a:solidFill>
                  <a:srgbClr val="5A5A5A"/>
                </a:solidFill>
              </a:rPr>
              <a:t>furnizori</a:t>
            </a:r>
            <a:r>
              <a:rPr lang="en-US" sz="1400" dirty="0">
                <a:solidFill>
                  <a:srgbClr val="5A5A5A"/>
                </a:solidFill>
              </a:rPr>
              <a:t> de </a:t>
            </a:r>
            <a:r>
              <a:rPr lang="en-US" sz="1400" dirty="0" err="1">
                <a:solidFill>
                  <a:srgbClr val="5A5A5A"/>
                </a:solidFill>
              </a:rPr>
              <a:t>uleiuri</a:t>
            </a:r>
            <a:r>
              <a:rPr lang="en-US" sz="1400" dirty="0">
                <a:solidFill>
                  <a:srgbClr val="5A5A5A"/>
                </a:solidFill>
              </a:rPr>
              <a:t> </a:t>
            </a:r>
            <a:r>
              <a:rPr lang="en-US" sz="1400" dirty="0" err="1">
                <a:solidFill>
                  <a:srgbClr val="5A5A5A"/>
                </a:solidFill>
              </a:rPr>
              <a:t>vegetale</a:t>
            </a:r>
            <a:r>
              <a:rPr lang="en-US" sz="1400" dirty="0">
                <a:solidFill>
                  <a:srgbClr val="5A5A5A"/>
                </a:solidFill>
              </a:rPr>
              <a:t> de </a:t>
            </a:r>
            <a:r>
              <a:rPr lang="en-US" sz="1400" dirty="0" err="1">
                <a:solidFill>
                  <a:srgbClr val="5A5A5A"/>
                </a:solidFill>
              </a:rPr>
              <a:t>specialitate</a:t>
            </a:r>
            <a:r>
              <a:rPr lang="en-US" sz="1400" dirty="0">
                <a:solidFill>
                  <a:srgbClr val="5A5A5A"/>
                </a:solidFill>
              </a:rPr>
              <a:t>, </a:t>
            </a:r>
            <a:r>
              <a:rPr lang="en-US" sz="1400" dirty="0" err="1">
                <a:solidFill>
                  <a:srgbClr val="5A5A5A"/>
                </a:solidFill>
              </a:rPr>
              <a:t>grasimi</a:t>
            </a:r>
            <a:r>
              <a:rPr lang="en-US" sz="1400" dirty="0">
                <a:solidFill>
                  <a:srgbClr val="5A5A5A"/>
                </a:solidFill>
              </a:rPr>
              <a:t> </a:t>
            </a:r>
            <a:r>
              <a:rPr lang="en-US" sz="1400" dirty="0" err="1">
                <a:solidFill>
                  <a:srgbClr val="5A5A5A"/>
                </a:solidFill>
              </a:rPr>
              <a:t>si</a:t>
            </a:r>
            <a:r>
              <a:rPr lang="en-US" sz="1400" dirty="0">
                <a:solidFill>
                  <a:srgbClr val="5A5A5A"/>
                </a:solidFill>
              </a:rPr>
              <a:t> </a:t>
            </a:r>
            <a:r>
              <a:rPr lang="en-US" sz="1400" dirty="0" err="1">
                <a:solidFill>
                  <a:srgbClr val="5A5A5A"/>
                </a:solidFill>
              </a:rPr>
              <a:t>sroturi</a:t>
            </a:r>
            <a:r>
              <a:rPr lang="en-US" sz="1400" dirty="0">
                <a:solidFill>
                  <a:srgbClr val="5A5A5A"/>
                </a:solidFill>
              </a:rPr>
              <a:t> </a:t>
            </a:r>
            <a:r>
              <a:rPr lang="en-US" sz="1400" dirty="0" err="1">
                <a:solidFill>
                  <a:srgbClr val="5A5A5A"/>
                </a:solidFill>
              </a:rPr>
              <a:t>proteice</a:t>
            </a:r>
            <a:r>
              <a:rPr lang="en-US" sz="1400" dirty="0">
                <a:solidFill>
                  <a:srgbClr val="5A5A5A"/>
                </a:solidFill>
              </a:rPr>
              <a:t>.</a:t>
            </a:r>
          </a:p>
          <a:p>
            <a:pPr>
              <a:spcBef>
                <a:spcPts val="3600"/>
              </a:spcBef>
              <a:tabLst>
                <a:tab pos="749300" algn="l"/>
              </a:tabLst>
              <a:defRPr/>
            </a:pPr>
            <a:r>
              <a:rPr lang="en-US" sz="1400" dirty="0" err="1">
                <a:solidFill>
                  <a:schemeClr val="accent1"/>
                </a:solidFill>
                <a:latin typeface="Segoe UI Semibold" panose="020B0702040204020203" pitchFamily="34" charset="0"/>
                <a:cs typeface="Segoe UI Semibold" panose="020B0702040204020203" pitchFamily="34" charset="0"/>
              </a:rPr>
              <a:t>Furnizam</a:t>
            </a:r>
            <a:r>
              <a:rPr lang="en-US" sz="1400" dirty="0">
                <a:solidFill>
                  <a:schemeClr val="accent1"/>
                </a:solidFill>
                <a:latin typeface="Segoe UI Semibold" panose="020B0702040204020203" pitchFamily="34" charset="0"/>
                <a:cs typeface="Segoe UI Semibold" panose="020B0702040204020203" pitchFamily="34" charset="0"/>
              </a:rPr>
              <a:t> </a:t>
            </a:r>
            <a:r>
              <a:rPr lang="en-US" sz="1400" dirty="0" err="1">
                <a:solidFill>
                  <a:schemeClr val="accent1"/>
                </a:solidFill>
                <a:latin typeface="Segoe UI Semibold" panose="020B0702040204020203" pitchFamily="34" charset="0"/>
                <a:cs typeface="Segoe UI Semibold" panose="020B0702040204020203" pitchFamily="34" charset="0"/>
              </a:rPr>
              <a:t>marfuri</a:t>
            </a:r>
            <a:r>
              <a:rPr lang="en-US" sz="1400" dirty="0">
                <a:solidFill>
                  <a:schemeClr val="accent1"/>
                </a:solidFill>
                <a:latin typeface="Segoe UI Semibold" panose="020B0702040204020203" pitchFamily="34" charset="0"/>
                <a:cs typeface="Segoe UI Semibold" panose="020B0702040204020203" pitchFamily="34" charset="0"/>
              </a:rPr>
              <a:t> de </a:t>
            </a:r>
            <a:r>
              <a:rPr lang="en-US" sz="1400" dirty="0" err="1">
                <a:solidFill>
                  <a:schemeClr val="accent1"/>
                </a:solidFill>
                <a:latin typeface="Segoe UI Semibold" panose="020B0702040204020203" pitchFamily="34" charset="0"/>
                <a:cs typeface="Segoe UI Semibold" panose="020B0702040204020203" pitchFamily="34" charset="0"/>
              </a:rPr>
              <a:t>inalta</a:t>
            </a:r>
            <a:r>
              <a:rPr lang="en-US" sz="1400" dirty="0">
                <a:solidFill>
                  <a:schemeClr val="accent1"/>
                </a:solidFill>
                <a:latin typeface="Segoe UI Semibold" panose="020B0702040204020203" pitchFamily="34" charset="0"/>
                <a:cs typeface="Segoe UI Semibold" panose="020B0702040204020203" pitchFamily="34" charset="0"/>
              </a:rPr>
              <a:t> </a:t>
            </a:r>
            <a:r>
              <a:rPr lang="en-US" sz="1400" dirty="0" err="1">
                <a:solidFill>
                  <a:schemeClr val="accent1"/>
                </a:solidFill>
                <a:latin typeface="Segoe UI Semibold" panose="020B0702040204020203" pitchFamily="34" charset="0"/>
                <a:cs typeface="Segoe UI Semibold" panose="020B0702040204020203" pitchFamily="34" charset="0"/>
              </a:rPr>
              <a:t>calitate</a:t>
            </a:r>
            <a:r>
              <a:rPr lang="en-US" sz="1400" dirty="0">
                <a:solidFill>
                  <a:schemeClr val="accent1"/>
                </a:solidFill>
                <a:latin typeface="Segoe UI Semibold" panose="020B0702040204020203" pitchFamily="34" charset="0"/>
                <a:cs typeface="Segoe UI Semibold" panose="020B0702040204020203" pitchFamily="34" charset="0"/>
              </a:rPr>
              <a:t> </a:t>
            </a:r>
            <a:r>
              <a:rPr lang="en-US" sz="1400" dirty="0" err="1">
                <a:solidFill>
                  <a:schemeClr val="accent1"/>
                </a:solidFill>
                <a:latin typeface="Segoe UI Semibold" panose="020B0702040204020203" pitchFamily="34" charset="0"/>
                <a:cs typeface="Segoe UI Semibold" panose="020B0702040204020203" pitchFamily="34" charset="0"/>
              </a:rPr>
              <a:t>peste</a:t>
            </a:r>
            <a:r>
              <a:rPr lang="en-US" sz="1400" dirty="0">
                <a:solidFill>
                  <a:schemeClr val="accent1"/>
                </a:solidFill>
                <a:latin typeface="Segoe UI Semibold" panose="020B0702040204020203" pitchFamily="34" charset="0"/>
                <a:cs typeface="Segoe UI Semibold" panose="020B0702040204020203" pitchFamily="34" charset="0"/>
              </a:rPr>
              <a:t> tot in </a:t>
            </a:r>
            <a:r>
              <a:rPr lang="en-US" sz="1400" dirty="0" err="1">
                <a:solidFill>
                  <a:schemeClr val="accent1"/>
                </a:solidFill>
                <a:latin typeface="Segoe UI Semibold" panose="020B0702040204020203" pitchFamily="34" charset="0"/>
                <a:cs typeface="Segoe UI Semibold" panose="020B0702040204020203" pitchFamily="34" charset="0"/>
              </a:rPr>
              <a:t>lume</a:t>
            </a:r>
            <a:r>
              <a:rPr lang="en-US" sz="1400" dirty="0">
                <a:solidFill>
                  <a:schemeClr val="accent1"/>
                </a:solidFill>
                <a:latin typeface="Segoe UI Semibold" panose="020B0702040204020203" pitchFamily="34" charset="0"/>
                <a:cs typeface="Segoe UI Semibold" panose="020B0702040204020203" pitchFamily="34" charset="0"/>
              </a:rPr>
              <a:t>, </a:t>
            </a:r>
            <a:r>
              <a:rPr lang="en-US" sz="1400" dirty="0" err="1">
                <a:solidFill>
                  <a:srgbClr val="5A5A5A"/>
                </a:solidFill>
              </a:rPr>
              <a:t>transformam</a:t>
            </a:r>
            <a:r>
              <a:rPr lang="en-US" sz="1400" dirty="0">
                <a:solidFill>
                  <a:srgbClr val="5A5A5A"/>
                </a:solidFill>
              </a:rPr>
              <a:t> </a:t>
            </a:r>
            <a:r>
              <a:rPr lang="en-US" sz="1400" dirty="0" err="1">
                <a:solidFill>
                  <a:srgbClr val="5A5A5A"/>
                </a:solidFill>
              </a:rPr>
              <a:t>si</a:t>
            </a:r>
            <a:r>
              <a:rPr lang="en-US" sz="1400" dirty="0">
                <a:solidFill>
                  <a:srgbClr val="5A5A5A"/>
                </a:solidFill>
              </a:rPr>
              <a:t> </a:t>
            </a:r>
            <a:r>
              <a:rPr lang="en-US" sz="1400" dirty="0" err="1">
                <a:solidFill>
                  <a:srgbClr val="5A5A5A"/>
                </a:solidFill>
              </a:rPr>
              <a:t>colaboram</a:t>
            </a:r>
            <a:r>
              <a:rPr lang="en-US" sz="1400" dirty="0">
                <a:solidFill>
                  <a:srgbClr val="5A5A5A"/>
                </a:solidFill>
              </a:rPr>
              <a:t> cu </a:t>
            </a:r>
            <a:r>
              <a:rPr lang="en-US" sz="1400" dirty="0" err="1">
                <a:solidFill>
                  <a:srgbClr val="5A5A5A"/>
                </a:solidFill>
              </a:rPr>
              <a:t>clientii</a:t>
            </a:r>
            <a:r>
              <a:rPr lang="en-US" sz="1400" dirty="0">
                <a:solidFill>
                  <a:srgbClr val="5A5A5A"/>
                </a:solidFill>
              </a:rPr>
              <a:t> </a:t>
            </a:r>
            <a:r>
              <a:rPr lang="en-US" sz="1400" dirty="0" err="1">
                <a:solidFill>
                  <a:srgbClr val="5A5A5A"/>
                </a:solidFill>
              </a:rPr>
              <a:t>nostri</a:t>
            </a:r>
            <a:r>
              <a:rPr lang="en-US" sz="1400" dirty="0">
                <a:solidFill>
                  <a:srgbClr val="5A5A5A"/>
                </a:solidFill>
              </a:rPr>
              <a:t> </a:t>
            </a:r>
            <a:r>
              <a:rPr lang="en-US" sz="1400" dirty="0" err="1">
                <a:solidFill>
                  <a:srgbClr val="5A5A5A"/>
                </a:solidFill>
              </a:rPr>
              <a:t>pentru</a:t>
            </a:r>
            <a:r>
              <a:rPr lang="en-US" sz="1400" dirty="0">
                <a:solidFill>
                  <a:srgbClr val="5A5A5A"/>
                </a:solidFill>
              </a:rPr>
              <a:t> a </a:t>
            </a:r>
            <a:r>
              <a:rPr lang="en-US" sz="1400" dirty="0" err="1">
                <a:solidFill>
                  <a:srgbClr val="5A5A5A"/>
                </a:solidFill>
              </a:rPr>
              <a:t>crea</a:t>
            </a:r>
            <a:r>
              <a:rPr lang="en-US" sz="1400" dirty="0">
                <a:solidFill>
                  <a:srgbClr val="5A5A5A"/>
                </a:solidFill>
              </a:rPr>
              <a:t> </a:t>
            </a:r>
            <a:r>
              <a:rPr lang="en-US" sz="1400" dirty="0" err="1">
                <a:solidFill>
                  <a:srgbClr val="5A5A5A"/>
                </a:solidFill>
              </a:rPr>
              <a:t>solutii</a:t>
            </a:r>
            <a:r>
              <a:rPr lang="en-US" sz="1400" dirty="0">
                <a:solidFill>
                  <a:srgbClr val="5A5A5A"/>
                </a:solidFill>
              </a:rPr>
              <a:t> </a:t>
            </a:r>
            <a:r>
              <a:rPr lang="en-US" sz="1400" dirty="0" err="1">
                <a:solidFill>
                  <a:srgbClr val="5A5A5A"/>
                </a:solidFill>
              </a:rPr>
              <a:t>personalizate</a:t>
            </a:r>
            <a:r>
              <a:rPr lang="en-US" sz="1400" dirty="0">
                <a:solidFill>
                  <a:srgbClr val="5A5A5A"/>
                </a:solidFill>
              </a:rPr>
              <a:t> </a:t>
            </a:r>
            <a:r>
              <a:rPr lang="en-US" sz="1400" dirty="0" err="1">
                <a:solidFill>
                  <a:srgbClr val="5A5A5A"/>
                </a:solidFill>
              </a:rPr>
              <a:t>si</a:t>
            </a:r>
            <a:r>
              <a:rPr lang="en-US" sz="1400" dirty="0">
                <a:solidFill>
                  <a:srgbClr val="5A5A5A"/>
                </a:solidFill>
              </a:rPr>
              <a:t> a </a:t>
            </a:r>
            <a:r>
              <a:rPr lang="en-US" sz="1400" dirty="0" err="1">
                <a:solidFill>
                  <a:srgbClr val="5A5A5A"/>
                </a:solidFill>
              </a:rPr>
              <a:t>debloca</a:t>
            </a:r>
            <a:r>
              <a:rPr lang="en-US" sz="1400" dirty="0">
                <a:solidFill>
                  <a:srgbClr val="5A5A5A"/>
                </a:solidFill>
              </a:rPr>
              <a:t> </a:t>
            </a:r>
            <a:r>
              <a:rPr lang="en-US" sz="1400" dirty="0" err="1">
                <a:solidFill>
                  <a:srgbClr val="5A5A5A"/>
                </a:solidFill>
              </a:rPr>
              <a:t>intregul</a:t>
            </a:r>
            <a:r>
              <a:rPr lang="en-US" sz="1400" dirty="0">
                <a:solidFill>
                  <a:srgbClr val="5A5A5A"/>
                </a:solidFill>
              </a:rPr>
              <a:t> potential al </a:t>
            </a:r>
            <a:r>
              <a:rPr lang="en-US" sz="1400" dirty="0" err="1">
                <a:solidFill>
                  <a:srgbClr val="5A5A5A"/>
                </a:solidFill>
              </a:rPr>
              <a:t>uleiurilor</a:t>
            </a:r>
            <a:r>
              <a:rPr lang="en-US" sz="1400" dirty="0">
                <a:solidFill>
                  <a:srgbClr val="5A5A5A"/>
                </a:solidFill>
              </a:rPr>
              <a:t> </a:t>
            </a:r>
            <a:r>
              <a:rPr lang="en-US" sz="1400" dirty="0" err="1">
                <a:solidFill>
                  <a:srgbClr val="5A5A5A"/>
                </a:solidFill>
              </a:rPr>
              <a:t>vegetale</a:t>
            </a:r>
            <a:r>
              <a:rPr lang="en-US" sz="1400" dirty="0">
                <a:solidFill>
                  <a:srgbClr val="5A5A5A"/>
                </a:solidFill>
              </a:rPr>
              <a:t> </a:t>
            </a:r>
            <a:r>
              <a:rPr lang="en-US" sz="1400" dirty="0" err="1">
                <a:solidFill>
                  <a:srgbClr val="5A5A5A"/>
                </a:solidFill>
              </a:rPr>
              <a:t>si</a:t>
            </a:r>
            <a:r>
              <a:rPr lang="en-US" sz="1400" dirty="0">
                <a:solidFill>
                  <a:srgbClr val="5A5A5A"/>
                </a:solidFill>
              </a:rPr>
              <a:t> al </a:t>
            </a:r>
            <a:r>
              <a:rPr lang="en-US" sz="1400" dirty="0" err="1">
                <a:solidFill>
                  <a:srgbClr val="5A5A5A"/>
                </a:solidFill>
              </a:rPr>
              <a:t>produselor</a:t>
            </a:r>
            <a:r>
              <a:rPr lang="en-US" sz="1400" dirty="0">
                <a:solidFill>
                  <a:srgbClr val="5A5A5A"/>
                </a:solidFill>
              </a:rPr>
              <a:t> de </a:t>
            </a:r>
            <a:r>
              <a:rPr lang="en-US" sz="1400" dirty="0" err="1">
                <a:solidFill>
                  <a:srgbClr val="5A5A5A"/>
                </a:solidFill>
              </a:rPr>
              <a:t>morarit</a:t>
            </a:r>
            <a:r>
              <a:rPr lang="en-US" sz="1400" dirty="0">
                <a:solidFill>
                  <a:srgbClr val="5A5A5A"/>
                </a:solidFill>
              </a:rPr>
              <a:t> </a:t>
            </a:r>
            <a:r>
              <a:rPr lang="en-US" sz="1400" dirty="0" err="1">
                <a:solidFill>
                  <a:srgbClr val="5A5A5A"/>
                </a:solidFill>
              </a:rPr>
              <a:t>pentru</a:t>
            </a:r>
            <a:r>
              <a:rPr lang="en-US" sz="1400" dirty="0">
                <a:solidFill>
                  <a:srgbClr val="5A5A5A"/>
                </a:solidFill>
              </a:rPr>
              <a:t> a </a:t>
            </a:r>
            <a:r>
              <a:rPr lang="en-US" sz="1400" dirty="0" err="1">
                <a:solidFill>
                  <a:srgbClr val="5A5A5A"/>
                </a:solidFill>
              </a:rPr>
              <a:t>satisface</a:t>
            </a:r>
            <a:r>
              <a:rPr lang="en-US" sz="1400" dirty="0">
                <a:solidFill>
                  <a:srgbClr val="5A5A5A"/>
                </a:solidFill>
              </a:rPr>
              <a:t> </a:t>
            </a:r>
            <a:r>
              <a:rPr lang="en-US" sz="1400" dirty="0" err="1">
                <a:solidFill>
                  <a:srgbClr val="5A5A5A"/>
                </a:solidFill>
              </a:rPr>
              <a:t>nevoile</a:t>
            </a:r>
            <a:r>
              <a:rPr lang="en-US" sz="1400" dirty="0">
                <a:solidFill>
                  <a:srgbClr val="5A5A5A"/>
                </a:solidFill>
              </a:rPr>
              <a:t> </a:t>
            </a:r>
            <a:r>
              <a:rPr lang="en-US" sz="1400" dirty="0" err="1">
                <a:solidFill>
                  <a:srgbClr val="5A5A5A"/>
                </a:solidFill>
              </a:rPr>
              <a:t>si</a:t>
            </a:r>
            <a:r>
              <a:rPr lang="en-US" sz="1400" dirty="0">
                <a:solidFill>
                  <a:srgbClr val="5A5A5A"/>
                </a:solidFill>
              </a:rPr>
              <a:t> </a:t>
            </a:r>
            <a:r>
              <a:rPr lang="en-US" sz="1400" dirty="0" err="1">
                <a:solidFill>
                  <a:srgbClr val="5A5A5A"/>
                </a:solidFill>
              </a:rPr>
              <a:t>trendurile</a:t>
            </a:r>
            <a:r>
              <a:rPr lang="en-US" sz="1400" dirty="0">
                <a:solidFill>
                  <a:srgbClr val="5A5A5A"/>
                </a:solidFill>
              </a:rPr>
              <a:t> </a:t>
            </a:r>
            <a:r>
              <a:rPr lang="en-US" sz="1400" dirty="0" err="1">
                <a:solidFill>
                  <a:srgbClr val="5A5A5A"/>
                </a:solidFill>
              </a:rPr>
              <a:t>alimentare</a:t>
            </a:r>
            <a:r>
              <a:rPr lang="en-US" sz="1400" dirty="0">
                <a:solidFill>
                  <a:srgbClr val="5A5A5A"/>
                </a:solidFill>
              </a:rPr>
              <a:t> </a:t>
            </a:r>
            <a:r>
              <a:rPr lang="en-US" sz="1400" dirty="0" err="1">
                <a:solidFill>
                  <a:srgbClr val="5A5A5A"/>
                </a:solidFill>
              </a:rPr>
              <a:t>aflate</a:t>
            </a:r>
            <a:r>
              <a:rPr lang="en-US" sz="1400" dirty="0">
                <a:solidFill>
                  <a:srgbClr val="5A5A5A"/>
                </a:solidFill>
              </a:rPr>
              <a:t> in continua </a:t>
            </a:r>
            <a:r>
              <a:rPr lang="en-US" sz="1400" dirty="0" err="1">
                <a:solidFill>
                  <a:srgbClr val="5A5A5A"/>
                </a:solidFill>
              </a:rPr>
              <a:t>evolutie</a:t>
            </a:r>
            <a:r>
              <a:rPr lang="en-US" sz="1400" dirty="0">
                <a:solidFill>
                  <a:srgbClr val="5A5A5A"/>
                </a:solidFill>
              </a:rPr>
              <a:t>.</a:t>
            </a:r>
          </a:p>
        </p:txBody>
      </p:sp>
      <p:sp>
        <p:nvSpPr>
          <p:cNvPr id="12" name="TextBox 11">
            <a:extLst>
              <a:ext uri="{FF2B5EF4-FFF2-40B4-BE49-F238E27FC236}">
                <a16:creationId xmlns:a16="http://schemas.microsoft.com/office/drawing/2014/main" id="{A46F1D57-A24B-4A5F-9D8B-D7C0D381B79E}"/>
              </a:ext>
            </a:extLst>
          </p:cNvPr>
          <p:cNvSpPr txBox="1"/>
          <p:nvPr/>
        </p:nvSpPr>
        <p:spPr>
          <a:xfrm>
            <a:off x="409453" y="1811097"/>
            <a:ext cx="3296638" cy="1200329"/>
          </a:xfrm>
          <a:prstGeom prst="rect">
            <a:avLst/>
          </a:prstGeom>
          <a:noFill/>
        </p:spPr>
        <p:txBody>
          <a:bodyPr wrap="square" anchor="ctr">
            <a:spAutoFit/>
          </a:bodyPr>
          <a:lstStyle/>
          <a:p>
            <a:pPr marL="0" indent="0">
              <a:buNone/>
            </a:pPr>
            <a:r>
              <a:rPr lang="en-US" sz="2400" dirty="0">
                <a:solidFill>
                  <a:schemeClr val="bg1"/>
                </a:solidFill>
                <a:latin typeface="+mj-lt"/>
                <a:cs typeface="Segoe UI Semibold" panose="020B0702040204020203" pitchFamily="34" charset="0"/>
              </a:rPr>
              <a:t>Bunge </a:t>
            </a:r>
            <a:r>
              <a:rPr lang="en-US" sz="2400" dirty="0" err="1">
                <a:solidFill>
                  <a:schemeClr val="bg1"/>
                </a:solidFill>
                <a:latin typeface="+mj-lt"/>
                <a:cs typeface="Segoe UI Semibold" panose="020B0702040204020203" pitchFamily="34" charset="0"/>
              </a:rPr>
              <a:t>este</a:t>
            </a:r>
            <a:r>
              <a:rPr lang="en-US" sz="2400" dirty="0">
                <a:solidFill>
                  <a:schemeClr val="bg1"/>
                </a:solidFill>
                <a:latin typeface="+mj-lt"/>
                <a:cs typeface="Segoe UI Semibold" panose="020B0702040204020203" pitchFamily="34" charset="0"/>
              </a:rPr>
              <a:t> o </a:t>
            </a:r>
            <a:r>
              <a:rPr lang="en-US" sz="2400" dirty="0" err="1">
                <a:solidFill>
                  <a:schemeClr val="bg1"/>
                </a:solidFill>
                <a:latin typeface="+mj-lt"/>
                <a:cs typeface="Segoe UI Semibold" panose="020B0702040204020203" pitchFamily="34" charset="0"/>
              </a:rPr>
              <a:t>parte</a:t>
            </a:r>
            <a:r>
              <a:rPr lang="en-US" sz="2400" dirty="0">
                <a:solidFill>
                  <a:schemeClr val="bg1"/>
                </a:solidFill>
                <a:latin typeface="+mj-lt"/>
                <a:cs typeface="Segoe UI Semibold" panose="020B0702040204020203" pitchFamily="34" charset="0"/>
              </a:rPr>
              <a:t> </a:t>
            </a:r>
            <a:r>
              <a:rPr lang="en-US" sz="2400" dirty="0" err="1">
                <a:solidFill>
                  <a:schemeClr val="bg1"/>
                </a:solidFill>
                <a:latin typeface="+mj-lt"/>
                <a:cs typeface="Segoe UI Semibold" panose="020B0702040204020203" pitchFamily="34" charset="0"/>
              </a:rPr>
              <a:t>importanta</a:t>
            </a:r>
            <a:r>
              <a:rPr lang="en-US" sz="2400" dirty="0">
                <a:solidFill>
                  <a:schemeClr val="bg1"/>
                </a:solidFill>
                <a:latin typeface="+mj-lt"/>
                <a:cs typeface="Segoe UI Semibold" panose="020B0702040204020203" pitchFamily="34" charset="0"/>
              </a:rPr>
              <a:t> a </a:t>
            </a:r>
            <a:r>
              <a:rPr lang="en-US" sz="2400" dirty="0" err="1">
                <a:solidFill>
                  <a:schemeClr val="bg1"/>
                </a:solidFill>
                <a:latin typeface="+mj-lt"/>
                <a:cs typeface="Segoe UI Semibold" panose="020B0702040204020203" pitchFamily="34" charset="0"/>
              </a:rPr>
              <a:t>sistemului</a:t>
            </a:r>
            <a:r>
              <a:rPr lang="en-US" sz="2400" dirty="0">
                <a:solidFill>
                  <a:schemeClr val="bg1"/>
                </a:solidFill>
                <a:latin typeface="+mj-lt"/>
                <a:cs typeface="Segoe UI Semibold" panose="020B0702040204020203" pitchFamily="34" charset="0"/>
              </a:rPr>
              <a:t> </a:t>
            </a:r>
            <a:r>
              <a:rPr lang="en-US" sz="2400" dirty="0" err="1">
                <a:solidFill>
                  <a:schemeClr val="bg1"/>
                </a:solidFill>
                <a:latin typeface="+mj-lt"/>
                <a:cs typeface="Segoe UI Semibold" panose="020B0702040204020203" pitchFamily="34" charset="0"/>
              </a:rPr>
              <a:t>alimentar</a:t>
            </a:r>
            <a:r>
              <a:rPr lang="en-US" sz="2400" dirty="0">
                <a:solidFill>
                  <a:schemeClr val="bg1"/>
                </a:solidFill>
                <a:latin typeface="+mj-lt"/>
                <a:cs typeface="Segoe UI Semibold" panose="020B0702040204020203" pitchFamily="34" charset="0"/>
              </a:rPr>
              <a:t> global.</a:t>
            </a:r>
          </a:p>
        </p:txBody>
      </p:sp>
      <p:grpSp>
        <p:nvGrpSpPr>
          <p:cNvPr id="30" name="Group 29">
            <a:extLst>
              <a:ext uri="{FF2B5EF4-FFF2-40B4-BE49-F238E27FC236}">
                <a16:creationId xmlns:a16="http://schemas.microsoft.com/office/drawing/2014/main" id="{E9298CA2-CDC0-4233-80C1-A05FCF0E11DE}"/>
              </a:ext>
            </a:extLst>
          </p:cNvPr>
          <p:cNvGrpSpPr/>
          <p:nvPr/>
        </p:nvGrpSpPr>
        <p:grpSpPr>
          <a:xfrm>
            <a:off x="9547787" y="1999781"/>
            <a:ext cx="822960" cy="822960"/>
            <a:chOff x="2030730" y="2416810"/>
            <a:chExt cx="423100" cy="423100"/>
          </a:xfrm>
          <a:solidFill>
            <a:schemeClr val="bg1"/>
          </a:solidFill>
        </p:grpSpPr>
        <p:sp>
          <p:nvSpPr>
            <p:cNvPr id="31" name="Freeform: Shape 30">
              <a:extLst>
                <a:ext uri="{FF2B5EF4-FFF2-40B4-BE49-F238E27FC236}">
                  <a16:creationId xmlns:a16="http://schemas.microsoft.com/office/drawing/2014/main" id="{35CA7F20-EFC7-4E04-B04E-05FA32EB2B89}"/>
                </a:ext>
              </a:extLst>
            </p:cNvPr>
            <p:cNvSpPr/>
            <p:nvPr/>
          </p:nvSpPr>
          <p:spPr>
            <a:xfrm>
              <a:off x="2030730" y="2416810"/>
              <a:ext cx="423100" cy="423100"/>
            </a:xfrm>
            <a:custGeom>
              <a:avLst/>
              <a:gdLst>
                <a:gd name="connsiteX0" fmla="*/ 211550 w 423100"/>
                <a:gd name="connsiteY0" fmla="*/ 423100 h 423100"/>
                <a:gd name="connsiteX1" fmla="*/ 0 w 423100"/>
                <a:gd name="connsiteY1" fmla="*/ 211550 h 423100"/>
                <a:gd name="connsiteX2" fmla="*/ 211550 w 423100"/>
                <a:gd name="connsiteY2" fmla="*/ 0 h 423100"/>
                <a:gd name="connsiteX3" fmla="*/ 423100 w 423100"/>
                <a:gd name="connsiteY3" fmla="*/ 211550 h 423100"/>
                <a:gd name="connsiteX4" fmla="*/ 211550 w 423100"/>
                <a:gd name="connsiteY4" fmla="*/ 423100 h 423100"/>
                <a:gd name="connsiteX5" fmla="*/ 211550 w 423100"/>
                <a:gd name="connsiteY5" fmla="*/ 9525 h 423100"/>
                <a:gd name="connsiteX6" fmla="*/ 9525 w 423100"/>
                <a:gd name="connsiteY6" fmla="*/ 211550 h 423100"/>
                <a:gd name="connsiteX7" fmla="*/ 211550 w 423100"/>
                <a:gd name="connsiteY7" fmla="*/ 413575 h 423100"/>
                <a:gd name="connsiteX8" fmla="*/ 413575 w 423100"/>
                <a:gd name="connsiteY8" fmla="*/ 211550 h 423100"/>
                <a:gd name="connsiteX9" fmla="*/ 211550 w 423100"/>
                <a:gd name="connsiteY9" fmla="*/ 9525 h 423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23100" h="423100">
                  <a:moveTo>
                    <a:pt x="211550" y="423100"/>
                  </a:moveTo>
                  <a:cubicBezTo>
                    <a:pt x="94869" y="423100"/>
                    <a:pt x="0" y="328232"/>
                    <a:pt x="0" y="211550"/>
                  </a:cubicBezTo>
                  <a:cubicBezTo>
                    <a:pt x="0" y="94869"/>
                    <a:pt x="94869" y="0"/>
                    <a:pt x="211550" y="0"/>
                  </a:cubicBezTo>
                  <a:cubicBezTo>
                    <a:pt x="328232" y="0"/>
                    <a:pt x="423100" y="94869"/>
                    <a:pt x="423100" y="211550"/>
                  </a:cubicBezTo>
                  <a:cubicBezTo>
                    <a:pt x="423100" y="328232"/>
                    <a:pt x="328232" y="423100"/>
                    <a:pt x="211550" y="423100"/>
                  </a:cubicBezTo>
                  <a:close/>
                  <a:moveTo>
                    <a:pt x="211550" y="9525"/>
                  </a:moveTo>
                  <a:cubicBezTo>
                    <a:pt x="100203" y="9525"/>
                    <a:pt x="9525" y="100108"/>
                    <a:pt x="9525" y="211550"/>
                  </a:cubicBezTo>
                  <a:cubicBezTo>
                    <a:pt x="9525" y="322993"/>
                    <a:pt x="100203" y="413575"/>
                    <a:pt x="211550" y="413575"/>
                  </a:cubicBezTo>
                  <a:cubicBezTo>
                    <a:pt x="322898" y="413575"/>
                    <a:pt x="413575" y="322993"/>
                    <a:pt x="413575" y="211550"/>
                  </a:cubicBezTo>
                  <a:cubicBezTo>
                    <a:pt x="413575" y="100108"/>
                    <a:pt x="322993" y="9525"/>
                    <a:pt x="211550" y="9525"/>
                  </a:cubicBezTo>
                  <a:close/>
                </a:path>
              </a:pathLst>
            </a:custGeom>
            <a:grpFill/>
            <a:ln w="9525" cap="flat">
              <a:noFill/>
              <a:prstDash val="solid"/>
              <a:miter/>
            </a:ln>
          </p:spPr>
          <p:txBody>
            <a:bodyPr rtlCol="0" anchor="ctr"/>
            <a:lstStyle/>
            <a:p>
              <a:endParaRPr lang="en-US"/>
            </a:p>
          </p:txBody>
        </p:sp>
        <p:sp>
          <p:nvSpPr>
            <p:cNvPr id="32" name="Freeform: Shape 31">
              <a:extLst>
                <a:ext uri="{FF2B5EF4-FFF2-40B4-BE49-F238E27FC236}">
                  <a16:creationId xmlns:a16="http://schemas.microsoft.com/office/drawing/2014/main" id="{35772361-2D39-4BDA-9F62-AC173701B40A}"/>
                </a:ext>
              </a:extLst>
            </p:cNvPr>
            <p:cNvSpPr/>
            <p:nvPr/>
          </p:nvSpPr>
          <p:spPr>
            <a:xfrm>
              <a:off x="2127312" y="2513298"/>
              <a:ext cx="229936" cy="229933"/>
            </a:xfrm>
            <a:custGeom>
              <a:avLst/>
              <a:gdLst>
                <a:gd name="connsiteX0" fmla="*/ 196311 w 229936"/>
                <a:gd name="connsiteY0" fmla="*/ 33719 h 229933"/>
                <a:gd name="connsiteX1" fmla="*/ 115539 w 229936"/>
                <a:gd name="connsiteY1" fmla="*/ 0 h 229933"/>
                <a:gd name="connsiteX2" fmla="*/ 114396 w 229936"/>
                <a:gd name="connsiteY2" fmla="*/ 0 h 229933"/>
                <a:gd name="connsiteX3" fmla="*/ 1 w 229936"/>
                <a:gd name="connsiteY3" fmla="*/ 115538 h 229933"/>
                <a:gd name="connsiteX4" fmla="*/ 114968 w 229936"/>
                <a:gd name="connsiteY4" fmla="*/ 229934 h 229933"/>
                <a:gd name="connsiteX5" fmla="*/ 115539 w 229936"/>
                <a:gd name="connsiteY5" fmla="*/ 229934 h 229933"/>
                <a:gd name="connsiteX6" fmla="*/ 196692 w 229936"/>
                <a:gd name="connsiteY6" fmla="*/ 195834 h 229933"/>
                <a:gd name="connsiteX7" fmla="*/ 229935 w 229936"/>
                <a:gd name="connsiteY7" fmla="*/ 114395 h 229933"/>
                <a:gd name="connsiteX8" fmla="*/ 196311 w 229936"/>
                <a:gd name="connsiteY8" fmla="*/ 33719 h 229933"/>
                <a:gd name="connsiteX9" fmla="*/ 177166 w 229936"/>
                <a:gd name="connsiteY9" fmla="*/ 110109 h 229933"/>
                <a:gd name="connsiteX10" fmla="*/ 169832 w 229936"/>
                <a:gd name="connsiteY10" fmla="*/ 69913 h 229933"/>
                <a:gd name="connsiteX11" fmla="*/ 196407 w 229936"/>
                <a:gd name="connsiteY11" fmla="*/ 56007 h 229933"/>
                <a:gd name="connsiteX12" fmla="*/ 215361 w 229936"/>
                <a:gd name="connsiteY12" fmla="*/ 110014 h 229933"/>
                <a:gd name="connsiteX13" fmla="*/ 177166 w 229936"/>
                <a:gd name="connsiteY13" fmla="*/ 110014 h 229933"/>
                <a:gd name="connsiteX14" fmla="*/ 215457 w 229936"/>
                <a:gd name="connsiteY14" fmla="*/ 120015 h 229933"/>
                <a:gd name="connsiteX15" fmla="*/ 196502 w 229936"/>
                <a:gd name="connsiteY15" fmla="*/ 174022 h 229933"/>
                <a:gd name="connsiteX16" fmla="*/ 170213 w 229936"/>
                <a:gd name="connsiteY16" fmla="*/ 160211 h 229933"/>
                <a:gd name="connsiteX17" fmla="*/ 176785 w 229936"/>
                <a:gd name="connsiteY17" fmla="*/ 127540 h 229933"/>
                <a:gd name="connsiteX18" fmla="*/ 177261 w 229936"/>
                <a:gd name="connsiteY18" fmla="*/ 119920 h 229933"/>
                <a:gd name="connsiteX19" fmla="*/ 215457 w 229936"/>
                <a:gd name="connsiteY19" fmla="*/ 119920 h 229933"/>
                <a:gd name="connsiteX20" fmla="*/ 190215 w 229936"/>
                <a:gd name="connsiteY20" fmla="*/ 48292 h 229933"/>
                <a:gd name="connsiteX21" fmla="*/ 166403 w 229936"/>
                <a:gd name="connsiteY21" fmla="*/ 60674 h 229933"/>
                <a:gd name="connsiteX22" fmla="*/ 143543 w 229936"/>
                <a:gd name="connsiteY22" fmla="*/ 23336 h 229933"/>
                <a:gd name="connsiteX23" fmla="*/ 137923 w 229936"/>
                <a:gd name="connsiteY23" fmla="*/ 17145 h 229933"/>
                <a:gd name="connsiteX24" fmla="*/ 186215 w 229936"/>
                <a:gd name="connsiteY24" fmla="*/ 44006 h 229933"/>
                <a:gd name="connsiteX25" fmla="*/ 190215 w 229936"/>
                <a:gd name="connsiteY25" fmla="*/ 48292 h 229933"/>
                <a:gd name="connsiteX26" fmla="*/ 122302 w 229936"/>
                <a:gd name="connsiteY26" fmla="*/ 215360 h 229933"/>
                <a:gd name="connsiteX27" fmla="*/ 119921 w 229936"/>
                <a:gd name="connsiteY27" fmla="*/ 215551 h 229933"/>
                <a:gd name="connsiteX28" fmla="*/ 119921 w 229936"/>
                <a:gd name="connsiteY28" fmla="*/ 159734 h 229933"/>
                <a:gd name="connsiteX29" fmla="*/ 157354 w 229936"/>
                <a:gd name="connsiteY29" fmla="*/ 166307 h 229933"/>
                <a:gd name="connsiteX30" fmla="*/ 122302 w 229936"/>
                <a:gd name="connsiteY30" fmla="*/ 215360 h 229933"/>
                <a:gd name="connsiteX31" fmla="*/ 94108 w 229936"/>
                <a:gd name="connsiteY31" fmla="*/ 201549 h 229933"/>
                <a:gd name="connsiteX32" fmla="*/ 72582 w 229936"/>
                <a:gd name="connsiteY32" fmla="*/ 166307 h 229933"/>
                <a:gd name="connsiteX33" fmla="*/ 110015 w 229936"/>
                <a:gd name="connsiteY33" fmla="*/ 159734 h 229933"/>
                <a:gd name="connsiteX34" fmla="*/ 110015 w 229936"/>
                <a:gd name="connsiteY34" fmla="*/ 215551 h 229933"/>
                <a:gd name="connsiteX35" fmla="*/ 107729 w 229936"/>
                <a:gd name="connsiteY35" fmla="*/ 215360 h 229933"/>
                <a:gd name="connsiteX36" fmla="*/ 94108 w 229936"/>
                <a:gd name="connsiteY36" fmla="*/ 201549 h 229933"/>
                <a:gd name="connsiteX37" fmla="*/ 108967 w 229936"/>
                <a:gd name="connsiteY37" fmla="*/ 14669 h 229933"/>
                <a:gd name="connsiteX38" fmla="*/ 110015 w 229936"/>
                <a:gd name="connsiteY38" fmla="*/ 14573 h 229933"/>
                <a:gd name="connsiteX39" fmla="*/ 110015 w 229936"/>
                <a:gd name="connsiteY39" fmla="*/ 70390 h 229933"/>
                <a:gd name="connsiteX40" fmla="*/ 72963 w 229936"/>
                <a:gd name="connsiteY40" fmla="*/ 64008 h 229933"/>
                <a:gd name="connsiteX41" fmla="*/ 108967 w 229936"/>
                <a:gd name="connsiteY41" fmla="*/ 14669 h 229933"/>
                <a:gd name="connsiteX42" fmla="*/ 135828 w 229936"/>
                <a:gd name="connsiteY42" fmla="*/ 29623 h 229933"/>
                <a:gd name="connsiteX43" fmla="*/ 156878 w 229936"/>
                <a:gd name="connsiteY43" fmla="*/ 63913 h 229933"/>
                <a:gd name="connsiteX44" fmla="*/ 119826 w 229936"/>
                <a:gd name="connsiteY44" fmla="*/ 70295 h 229933"/>
                <a:gd name="connsiteX45" fmla="*/ 119826 w 229936"/>
                <a:gd name="connsiteY45" fmla="*/ 14478 h 229933"/>
                <a:gd name="connsiteX46" fmla="*/ 120778 w 229936"/>
                <a:gd name="connsiteY46" fmla="*/ 14573 h 229933"/>
                <a:gd name="connsiteX47" fmla="*/ 135828 w 229936"/>
                <a:gd name="connsiteY47" fmla="*/ 29623 h 229933"/>
                <a:gd name="connsiteX48" fmla="*/ 160497 w 229936"/>
                <a:gd name="connsiteY48" fmla="*/ 73247 h 229933"/>
                <a:gd name="connsiteX49" fmla="*/ 167260 w 229936"/>
                <a:gd name="connsiteY49" fmla="*/ 110014 h 229933"/>
                <a:gd name="connsiteX50" fmla="*/ 120016 w 229936"/>
                <a:gd name="connsiteY50" fmla="*/ 110014 h 229933"/>
                <a:gd name="connsiteX51" fmla="*/ 120016 w 229936"/>
                <a:gd name="connsiteY51" fmla="*/ 80296 h 229933"/>
                <a:gd name="connsiteX52" fmla="*/ 160497 w 229936"/>
                <a:gd name="connsiteY52" fmla="*/ 73247 h 229933"/>
                <a:gd name="connsiteX53" fmla="*/ 110015 w 229936"/>
                <a:gd name="connsiteY53" fmla="*/ 80296 h 229933"/>
                <a:gd name="connsiteX54" fmla="*/ 110015 w 229936"/>
                <a:gd name="connsiteY54" fmla="*/ 110014 h 229933"/>
                <a:gd name="connsiteX55" fmla="*/ 62771 w 229936"/>
                <a:gd name="connsiteY55" fmla="*/ 110014 h 229933"/>
                <a:gd name="connsiteX56" fmla="*/ 63152 w 229936"/>
                <a:gd name="connsiteY56" fmla="*/ 104394 h 229933"/>
                <a:gd name="connsiteX57" fmla="*/ 69534 w 229936"/>
                <a:gd name="connsiteY57" fmla="*/ 73247 h 229933"/>
                <a:gd name="connsiteX58" fmla="*/ 110015 w 229936"/>
                <a:gd name="connsiteY58" fmla="*/ 80296 h 229933"/>
                <a:gd name="connsiteX59" fmla="*/ 110015 w 229936"/>
                <a:gd name="connsiteY59" fmla="*/ 120015 h 229933"/>
                <a:gd name="connsiteX60" fmla="*/ 110015 w 229936"/>
                <a:gd name="connsiteY60" fmla="*/ 149733 h 229933"/>
                <a:gd name="connsiteX61" fmla="*/ 69153 w 229936"/>
                <a:gd name="connsiteY61" fmla="*/ 156877 h 229933"/>
                <a:gd name="connsiteX62" fmla="*/ 62676 w 229936"/>
                <a:gd name="connsiteY62" fmla="*/ 120015 h 229933"/>
                <a:gd name="connsiteX63" fmla="*/ 110015 w 229936"/>
                <a:gd name="connsiteY63" fmla="*/ 120015 h 229933"/>
                <a:gd name="connsiteX64" fmla="*/ 119921 w 229936"/>
                <a:gd name="connsiteY64" fmla="*/ 149828 h 229933"/>
                <a:gd name="connsiteX65" fmla="*/ 119921 w 229936"/>
                <a:gd name="connsiteY65" fmla="*/ 120110 h 229933"/>
                <a:gd name="connsiteX66" fmla="*/ 167260 w 229936"/>
                <a:gd name="connsiteY66" fmla="*/ 120110 h 229933"/>
                <a:gd name="connsiteX67" fmla="*/ 166879 w 229936"/>
                <a:gd name="connsiteY67" fmla="*/ 126873 h 229933"/>
                <a:gd name="connsiteX68" fmla="*/ 160878 w 229936"/>
                <a:gd name="connsiteY68" fmla="*/ 156972 h 229933"/>
                <a:gd name="connsiteX69" fmla="*/ 119921 w 229936"/>
                <a:gd name="connsiteY69" fmla="*/ 149828 h 229933"/>
                <a:gd name="connsiteX70" fmla="*/ 92013 w 229936"/>
                <a:gd name="connsiteY70" fmla="*/ 17145 h 229933"/>
                <a:gd name="connsiteX71" fmla="*/ 63628 w 229936"/>
                <a:gd name="connsiteY71" fmla="*/ 60674 h 229933"/>
                <a:gd name="connsiteX72" fmla="*/ 39816 w 229936"/>
                <a:gd name="connsiteY72" fmla="*/ 48292 h 229933"/>
                <a:gd name="connsiteX73" fmla="*/ 43530 w 229936"/>
                <a:gd name="connsiteY73" fmla="*/ 44291 h 229933"/>
                <a:gd name="connsiteX74" fmla="*/ 92013 w 229936"/>
                <a:gd name="connsiteY74" fmla="*/ 17145 h 229933"/>
                <a:gd name="connsiteX75" fmla="*/ 53151 w 229936"/>
                <a:gd name="connsiteY75" fmla="*/ 103537 h 229933"/>
                <a:gd name="connsiteX76" fmla="*/ 52770 w 229936"/>
                <a:gd name="connsiteY76" fmla="*/ 110014 h 229933"/>
                <a:gd name="connsiteX77" fmla="*/ 14479 w 229936"/>
                <a:gd name="connsiteY77" fmla="*/ 110014 h 229933"/>
                <a:gd name="connsiteX78" fmla="*/ 33434 w 229936"/>
                <a:gd name="connsiteY78" fmla="*/ 56007 h 229933"/>
                <a:gd name="connsiteX79" fmla="*/ 60009 w 229936"/>
                <a:gd name="connsiteY79" fmla="*/ 69913 h 229933"/>
                <a:gd name="connsiteX80" fmla="*/ 53151 w 229936"/>
                <a:gd name="connsiteY80" fmla="*/ 103537 h 229933"/>
                <a:gd name="connsiteX81" fmla="*/ 59723 w 229936"/>
                <a:gd name="connsiteY81" fmla="*/ 160306 h 229933"/>
                <a:gd name="connsiteX82" fmla="*/ 33529 w 229936"/>
                <a:gd name="connsiteY82" fmla="*/ 174022 h 229933"/>
                <a:gd name="connsiteX83" fmla="*/ 14479 w 229936"/>
                <a:gd name="connsiteY83" fmla="*/ 120015 h 229933"/>
                <a:gd name="connsiteX84" fmla="*/ 52674 w 229936"/>
                <a:gd name="connsiteY84" fmla="*/ 120015 h 229933"/>
                <a:gd name="connsiteX85" fmla="*/ 59723 w 229936"/>
                <a:gd name="connsiteY85" fmla="*/ 160306 h 229933"/>
                <a:gd name="connsiteX86" fmla="*/ 39816 w 229936"/>
                <a:gd name="connsiteY86" fmla="*/ 181832 h 229933"/>
                <a:gd name="connsiteX87" fmla="*/ 63247 w 229936"/>
                <a:gd name="connsiteY87" fmla="*/ 169640 h 229933"/>
                <a:gd name="connsiteX88" fmla="*/ 86488 w 229936"/>
                <a:gd name="connsiteY88" fmla="*/ 207931 h 229933"/>
                <a:gd name="connsiteX89" fmla="*/ 90870 w 229936"/>
                <a:gd name="connsiteY89" fmla="*/ 212693 h 229933"/>
                <a:gd name="connsiteX90" fmla="*/ 39816 w 229936"/>
                <a:gd name="connsiteY90" fmla="*/ 181832 h 229933"/>
                <a:gd name="connsiteX91" fmla="*/ 139352 w 229936"/>
                <a:gd name="connsiteY91" fmla="*/ 212693 h 229933"/>
                <a:gd name="connsiteX92" fmla="*/ 166784 w 229936"/>
                <a:gd name="connsiteY92" fmla="*/ 169640 h 229933"/>
                <a:gd name="connsiteX93" fmla="*/ 190215 w 229936"/>
                <a:gd name="connsiteY93" fmla="*/ 181832 h 229933"/>
                <a:gd name="connsiteX94" fmla="*/ 186501 w 229936"/>
                <a:gd name="connsiteY94" fmla="*/ 185833 h 229933"/>
                <a:gd name="connsiteX95" fmla="*/ 139352 w 229936"/>
                <a:gd name="connsiteY95" fmla="*/ 212693 h 2299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Lst>
              <a:rect l="l" t="t" r="r" b="b"/>
              <a:pathLst>
                <a:path w="229936" h="229933">
                  <a:moveTo>
                    <a:pt x="196311" y="33719"/>
                  </a:moveTo>
                  <a:cubicBezTo>
                    <a:pt x="174785" y="12192"/>
                    <a:pt x="146115" y="190"/>
                    <a:pt x="115539" y="0"/>
                  </a:cubicBezTo>
                  <a:lnTo>
                    <a:pt x="114396" y="0"/>
                  </a:lnTo>
                  <a:cubicBezTo>
                    <a:pt x="50960" y="286"/>
                    <a:pt x="-285" y="52197"/>
                    <a:pt x="1" y="115538"/>
                  </a:cubicBezTo>
                  <a:cubicBezTo>
                    <a:pt x="287" y="178689"/>
                    <a:pt x="51817" y="229934"/>
                    <a:pt x="114968" y="229934"/>
                  </a:cubicBezTo>
                  <a:cubicBezTo>
                    <a:pt x="115158" y="229934"/>
                    <a:pt x="115349" y="229934"/>
                    <a:pt x="115539" y="229934"/>
                  </a:cubicBezTo>
                  <a:cubicBezTo>
                    <a:pt x="146210" y="229743"/>
                    <a:pt x="175071" y="217646"/>
                    <a:pt x="196692" y="195834"/>
                  </a:cubicBezTo>
                  <a:cubicBezTo>
                    <a:pt x="218314" y="174022"/>
                    <a:pt x="230125" y="145066"/>
                    <a:pt x="229935" y="114395"/>
                  </a:cubicBezTo>
                  <a:cubicBezTo>
                    <a:pt x="229744" y="84011"/>
                    <a:pt x="217838" y="55340"/>
                    <a:pt x="196311" y="33719"/>
                  </a:cubicBezTo>
                  <a:close/>
                  <a:moveTo>
                    <a:pt x="177166" y="110109"/>
                  </a:moveTo>
                  <a:cubicBezTo>
                    <a:pt x="176690" y="96298"/>
                    <a:pt x="174213" y="82868"/>
                    <a:pt x="169832" y="69913"/>
                  </a:cubicBezTo>
                  <a:cubicBezTo>
                    <a:pt x="179071" y="66294"/>
                    <a:pt x="187929" y="61627"/>
                    <a:pt x="196407" y="56007"/>
                  </a:cubicBezTo>
                  <a:cubicBezTo>
                    <a:pt x="207837" y="71723"/>
                    <a:pt x="214409" y="90392"/>
                    <a:pt x="215361" y="110014"/>
                  </a:cubicBezTo>
                  <a:lnTo>
                    <a:pt x="177166" y="110014"/>
                  </a:lnTo>
                  <a:close/>
                  <a:moveTo>
                    <a:pt x="215457" y="120015"/>
                  </a:moveTo>
                  <a:cubicBezTo>
                    <a:pt x="214504" y="139637"/>
                    <a:pt x="207932" y="158306"/>
                    <a:pt x="196502" y="174022"/>
                  </a:cubicBezTo>
                  <a:cubicBezTo>
                    <a:pt x="188120" y="168497"/>
                    <a:pt x="179357" y="163925"/>
                    <a:pt x="170213" y="160211"/>
                  </a:cubicBezTo>
                  <a:cubicBezTo>
                    <a:pt x="173642" y="149733"/>
                    <a:pt x="175833" y="138779"/>
                    <a:pt x="176785" y="127540"/>
                  </a:cubicBezTo>
                  <a:cubicBezTo>
                    <a:pt x="176976" y="124968"/>
                    <a:pt x="177166" y="122492"/>
                    <a:pt x="177261" y="119920"/>
                  </a:cubicBezTo>
                  <a:lnTo>
                    <a:pt x="215457" y="119920"/>
                  </a:lnTo>
                  <a:close/>
                  <a:moveTo>
                    <a:pt x="190215" y="48292"/>
                  </a:moveTo>
                  <a:cubicBezTo>
                    <a:pt x="182595" y="53245"/>
                    <a:pt x="174594" y="57340"/>
                    <a:pt x="166403" y="60674"/>
                  </a:cubicBezTo>
                  <a:cubicBezTo>
                    <a:pt x="160783" y="47244"/>
                    <a:pt x="153163" y="34671"/>
                    <a:pt x="143543" y="23336"/>
                  </a:cubicBezTo>
                  <a:cubicBezTo>
                    <a:pt x="141733" y="21241"/>
                    <a:pt x="139828" y="19240"/>
                    <a:pt x="137923" y="17145"/>
                  </a:cubicBezTo>
                  <a:cubicBezTo>
                    <a:pt x="156116" y="21336"/>
                    <a:pt x="172689" y="30480"/>
                    <a:pt x="186215" y="44006"/>
                  </a:cubicBezTo>
                  <a:cubicBezTo>
                    <a:pt x="187548" y="45339"/>
                    <a:pt x="188882" y="46768"/>
                    <a:pt x="190215" y="48292"/>
                  </a:cubicBezTo>
                  <a:close/>
                  <a:moveTo>
                    <a:pt x="122302" y="215360"/>
                  </a:moveTo>
                  <a:cubicBezTo>
                    <a:pt x="121540" y="215456"/>
                    <a:pt x="120778" y="215456"/>
                    <a:pt x="119921" y="215551"/>
                  </a:cubicBezTo>
                  <a:lnTo>
                    <a:pt x="119921" y="159734"/>
                  </a:lnTo>
                  <a:cubicBezTo>
                    <a:pt x="132589" y="160211"/>
                    <a:pt x="145162" y="162401"/>
                    <a:pt x="157354" y="166307"/>
                  </a:cubicBezTo>
                  <a:cubicBezTo>
                    <a:pt x="149734" y="184975"/>
                    <a:pt x="137828" y="201644"/>
                    <a:pt x="122302" y="215360"/>
                  </a:cubicBezTo>
                  <a:close/>
                  <a:moveTo>
                    <a:pt x="94108" y="201549"/>
                  </a:moveTo>
                  <a:cubicBezTo>
                    <a:pt x="85059" y="190786"/>
                    <a:pt x="77820" y="178880"/>
                    <a:pt x="72582" y="166307"/>
                  </a:cubicBezTo>
                  <a:cubicBezTo>
                    <a:pt x="84774" y="162401"/>
                    <a:pt x="97347" y="160211"/>
                    <a:pt x="110015" y="159734"/>
                  </a:cubicBezTo>
                  <a:lnTo>
                    <a:pt x="110015" y="215551"/>
                  </a:lnTo>
                  <a:cubicBezTo>
                    <a:pt x="109253" y="215551"/>
                    <a:pt x="108491" y="215456"/>
                    <a:pt x="107729" y="215360"/>
                  </a:cubicBezTo>
                  <a:cubicBezTo>
                    <a:pt x="102871" y="211074"/>
                    <a:pt x="98204" y="206502"/>
                    <a:pt x="94108" y="201549"/>
                  </a:cubicBezTo>
                  <a:close/>
                  <a:moveTo>
                    <a:pt x="108967" y="14669"/>
                  </a:moveTo>
                  <a:cubicBezTo>
                    <a:pt x="109348" y="14669"/>
                    <a:pt x="109634" y="14669"/>
                    <a:pt x="110015" y="14573"/>
                  </a:cubicBezTo>
                  <a:lnTo>
                    <a:pt x="110015" y="70390"/>
                  </a:lnTo>
                  <a:cubicBezTo>
                    <a:pt x="97537" y="69913"/>
                    <a:pt x="85059" y="67818"/>
                    <a:pt x="72963" y="64008"/>
                  </a:cubicBezTo>
                  <a:cubicBezTo>
                    <a:pt x="80868" y="45148"/>
                    <a:pt x="93060" y="28289"/>
                    <a:pt x="108967" y="14669"/>
                  </a:cubicBezTo>
                  <a:close/>
                  <a:moveTo>
                    <a:pt x="135828" y="29623"/>
                  </a:moveTo>
                  <a:cubicBezTo>
                    <a:pt x="144686" y="40100"/>
                    <a:pt x="151734" y="51626"/>
                    <a:pt x="156878" y="63913"/>
                  </a:cubicBezTo>
                  <a:cubicBezTo>
                    <a:pt x="144781" y="67723"/>
                    <a:pt x="132399" y="69913"/>
                    <a:pt x="119826" y="70295"/>
                  </a:cubicBezTo>
                  <a:lnTo>
                    <a:pt x="119826" y="14478"/>
                  </a:lnTo>
                  <a:cubicBezTo>
                    <a:pt x="120111" y="14478"/>
                    <a:pt x="120492" y="14478"/>
                    <a:pt x="120778" y="14573"/>
                  </a:cubicBezTo>
                  <a:cubicBezTo>
                    <a:pt x="126303" y="19240"/>
                    <a:pt x="131351" y="24289"/>
                    <a:pt x="135828" y="29623"/>
                  </a:cubicBezTo>
                  <a:close/>
                  <a:moveTo>
                    <a:pt x="160497" y="73247"/>
                  </a:moveTo>
                  <a:cubicBezTo>
                    <a:pt x="164498" y="85058"/>
                    <a:pt x="166689" y="97441"/>
                    <a:pt x="167260" y="110014"/>
                  </a:cubicBezTo>
                  <a:lnTo>
                    <a:pt x="120016" y="110014"/>
                  </a:lnTo>
                  <a:lnTo>
                    <a:pt x="120016" y="80296"/>
                  </a:lnTo>
                  <a:cubicBezTo>
                    <a:pt x="133637" y="79915"/>
                    <a:pt x="147258" y="77534"/>
                    <a:pt x="160497" y="73247"/>
                  </a:cubicBezTo>
                  <a:close/>
                  <a:moveTo>
                    <a:pt x="110015" y="80296"/>
                  </a:moveTo>
                  <a:lnTo>
                    <a:pt x="110015" y="110014"/>
                  </a:lnTo>
                  <a:lnTo>
                    <a:pt x="62771" y="110014"/>
                  </a:lnTo>
                  <a:cubicBezTo>
                    <a:pt x="62866" y="108109"/>
                    <a:pt x="62961" y="106204"/>
                    <a:pt x="63152" y="104394"/>
                  </a:cubicBezTo>
                  <a:cubicBezTo>
                    <a:pt x="64009" y="93631"/>
                    <a:pt x="66200" y="83249"/>
                    <a:pt x="69534" y="73247"/>
                  </a:cubicBezTo>
                  <a:cubicBezTo>
                    <a:pt x="82678" y="77534"/>
                    <a:pt x="96299" y="79915"/>
                    <a:pt x="110015" y="80296"/>
                  </a:cubicBezTo>
                  <a:close/>
                  <a:moveTo>
                    <a:pt x="110015" y="120015"/>
                  </a:moveTo>
                  <a:lnTo>
                    <a:pt x="110015" y="149733"/>
                  </a:lnTo>
                  <a:cubicBezTo>
                    <a:pt x="96204" y="150209"/>
                    <a:pt x="82392" y="152591"/>
                    <a:pt x="69153" y="156877"/>
                  </a:cubicBezTo>
                  <a:cubicBezTo>
                    <a:pt x="65247" y="145066"/>
                    <a:pt x="63152" y="132588"/>
                    <a:pt x="62676" y="120015"/>
                  </a:cubicBezTo>
                  <a:lnTo>
                    <a:pt x="110015" y="120015"/>
                  </a:lnTo>
                  <a:close/>
                  <a:moveTo>
                    <a:pt x="119921" y="149828"/>
                  </a:moveTo>
                  <a:lnTo>
                    <a:pt x="119921" y="120110"/>
                  </a:lnTo>
                  <a:lnTo>
                    <a:pt x="167260" y="120110"/>
                  </a:lnTo>
                  <a:cubicBezTo>
                    <a:pt x="167165" y="122396"/>
                    <a:pt x="167070" y="124587"/>
                    <a:pt x="166879" y="126873"/>
                  </a:cubicBezTo>
                  <a:cubicBezTo>
                    <a:pt x="166022" y="137255"/>
                    <a:pt x="163926" y="147352"/>
                    <a:pt x="160878" y="156972"/>
                  </a:cubicBezTo>
                  <a:cubicBezTo>
                    <a:pt x="147543" y="152591"/>
                    <a:pt x="133732" y="150209"/>
                    <a:pt x="119921" y="149828"/>
                  </a:cubicBezTo>
                  <a:close/>
                  <a:moveTo>
                    <a:pt x="92013" y="17145"/>
                  </a:moveTo>
                  <a:cubicBezTo>
                    <a:pt x="79916" y="29909"/>
                    <a:pt x="70296" y="44577"/>
                    <a:pt x="63628" y="60674"/>
                  </a:cubicBezTo>
                  <a:cubicBezTo>
                    <a:pt x="55437" y="57436"/>
                    <a:pt x="47436" y="53245"/>
                    <a:pt x="39816" y="48292"/>
                  </a:cubicBezTo>
                  <a:cubicBezTo>
                    <a:pt x="41054" y="46958"/>
                    <a:pt x="42292" y="45625"/>
                    <a:pt x="43530" y="44291"/>
                  </a:cubicBezTo>
                  <a:cubicBezTo>
                    <a:pt x="56961" y="30671"/>
                    <a:pt x="73725" y="21336"/>
                    <a:pt x="92013" y="17145"/>
                  </a:cubicBezTo>
                  <a:close/>
                  <a:moveTo>
                    <a:pt x="53151" y="103537"/>
                  </a:moveTo>
                  <a:cubicBezTo>
                    <a:pt x="52960" y="105727"/>
                    <a:pt x="52865" y="107918"/>
                    <a:pt x="52770" y="110014"/>
                  </a:cubicBezTo>
                  <a:lnTo>
                    <a:pt x="14479" y="110014"/>
                  </a:lnTo>
                  <a:cubicBezTo>
                    <a:pt x="15432" y="90392"/>
                    <a:pt x="22004" y="71723"/>
                    <a:pt x="33434" y="56007"/>
                  </a:cubicBezTo>
                  <a:cubicBezTo>
                    <a:pt x="41911" y="61532"/>
                    <a:pt x="50865" y="66294"/>
                    <a:pt x="60009" y="69913"/>
                  </a:cubicBezTo>
                  <a:cubicBezTo>
                    <a:pt x="56484" y="80677"/>
                    <a:pt x="54198" y="92012"/>
                    <a:pt x="53151" y="103537"/>
                  </a:cubicBezTo>
                  <a:close/>
                  <a:moveTo>
                    <a:pt x="59723" y="160306"/>
                  </a:moveTo>
                  <a:cubicBezTo>
                    <a:pt x="50674" y="163925"/>
                    <a:pt x="41911" y="168497"/>
                    <a:pt x="33529" y="174022"/>
                  </a:cubicBezTo>
                  <a:cubicBezTo>
                    <a:pt x="22385" y="158687"/>
                    <a:pt x="15432" y="140113"/>
                    <a:pt x="14479" y="120015"/>
                  </a:cubicBezTo>
                  <a:lnTo>
                    <a:pt x="52674" y="120015"/>
                  </a:lnTo>
                  <a:cubicBezTo>
                    <a:pt x="53151" y="133826"/>
                    <a:pt x="55532" y="147352"/>
                    <a:pt x="59723" y="160306"/>
                  </a:cubicBezTo>
                  <a:close/>
                  <a:moveTo>
                    <a:pt x="39816" y="181832"/>
                  </a:moveTo>
                  <a:cubicBezTo>
                    <a:pt x="47340" y="176974"/>
                    <a:pt x="55151" y="172879"/>
                    <a:pt x="63247" y="169640"/>
                  </a:cubicBezTo>
                  <a:cubicBezTo>
                    <a:pt x="68867" y="183356"/>
                    <a:pt x="76677" y="196310"/>
                    <a:pt x="86488" y="207931"/>
                  </a:cubicBezTo>
                  <a:cubicBezTo>
                    <a:pt x="87822" y="209550"/>
                    <a:pt x="89346" y="211074"/>
                    <a:pt x="90870" y="212693"/>
                  </a:cubicBezTo>
                  <a:cubicBezTo>
                    <a:pt x="70772" y="207740"/>
                    <a:pt x="53151" y="196787"/>
                    <a:pt x="39816" y="181832"/>
                  </a:cubicBezTo>
                  <a:close/>
                  <a:moveTo>
                    <a:pt x="139352" y="212693"/>
                  </a:moveTo>
                  <a:cubicBezTo>
                    <a:pt x="151068" y="200025"/>
                    <a:pt x="160307" y="185452"/>
                    <a:pt x="166784" y="169640"/>
                  </a:cubicBezTo>
                  <a:cubicBezTo>
                    <a:pt x="174880" y="172879"/>
                    <a:pt x="182691" y="176974"/>
                    <a:pt x="190215" y="181832"/>
                  </a:cubicBezTo>
                  <a:cubicBezTo>
                    <a:pt x="188977" y="183166"/>
                    <a:pt x="187739" y="184499"/>
                    <a:pt x="186501" y="185833"/>
                  </a:cubicBezTo>
                  <a:cubicBezTo>
                    <a:pt x="173261" y="199168"/>
                    <a:pt x="157068" y="208312"/>
                    <a:pt x="139352" y="212693"/>
                  </a:cubicBezTo>
                  <a:close/>
                </a:path>
              </a:pathLst>
            </a:custGeom>
            <a:grpFill/>
            <a:ln w="9525" cap="flat">
              <a:noFill/>
              <a:prstDash val="solid"/>
              <a:miter/>
            </a:ln>
          </p:spPr>
          <p:txBody>
            <a:bodyPr rtlCol="0" anchor="ctr"/>
            <a:lstStyle/>
            <a:p>
              <a:endParaRPr lang="en-US"/>
            </a:p>
          </p:txBody>
        </p:sp>
      </p:grpSp>
      <p:pic>
        <p:nvPicPr>
          <p:cNvPr id="33" name="Graphic 32">
            <a:extLst>
              <a:ext uri="{FF2B5EF4-FFF2-40B4-BE49-F238E27FC236}">
                <a16:creationId xmlns:a16="http://schemas.microsoft.com/office/drawing/2014/main" id="{E125A9F2-75A3-4E04-AC8E-DEEF1E130927}"/>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6587567" y="1999781"/>
            <a:ext cx="822960" cy="822960"/>
          </a:xfrm>
          <a:prstGeom prst="rect">
            <a:avLst/>
          </a:prstGeom>
        </p:spPr>
      </p:pic>
      <p:pic>
        <p:nvPicPr>
          <p:cNvPr id="34" name="Graphic 33">
            <a:extLst>
              <a:ext uri="{FF2B5EF4-FFF2-40B4-BE49-F238E27FC236}">
                <a16:creationId xmlns:a16="http://schemas.microsoft.com/office/drawing/2014/main" id="{24A5DC73-6773-4B1F-82DA-1869601DDD4A}"/>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3562444" y="1999781"/>
            <a:ext cx="822960" cy="822960"/>
          </a:xfrm>
          <a:prstGeom prst="rect">
            <a:avLst/>
          </a:prstGeom>
        </p:spPr>
      </p:pic>
      <p:cxnSp>
        <p:nvCxnSpPr>
          <p:cNvPr id="44" name="Straight Connector 43">
            <a:extLst>
              <a:ext uri="{FF2B5EF4-FFF2-40B4-BE49-F238E27FC236}">
                <a16:creationId xmlns:a16="http://schemas.microsoft.com/office/drawing/2014/main" id="{EA4F025F-FC3F-48B5-8E14-38E450265D22}"/>
              </a:ext>
            </a:extLst>
          </p:cNvPr>
          <p:cNvCxnSpPr>
            <a:cxnSpLocks/>
          </p:cNvCxnSpPr>
          <p:nvPr/>
        </p:nvCxnSpPr>
        <p:spPr>
          <a:xfrm>
            <a:off x="6094623" y="3732836"/>
            <a:ext cx="0" cy="2210764"/>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FD353DB6-AA40-435D-AA8E-639132EB1716}"/>
              </a:ext>
            </a:extLst>
          </p:cNvPr>
          <p:cNvCxnSpPr>
            <a:cxnSpLocks/>
          </p:cNvCxnSpPr>
          <p:nvPr/>
        </p:nvCxnSpPr>
        <p:spPr>
          <a:xfrm>
            <a:off x="6375862" y="4647238"/>
            <a:ext cx="5498219"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CF720D6B-A291-4D96-99BE-E3E753579EAA}"/>
              </a:ext>
            </a:extLst>
          </p:cNvPr>
          <p:cNvCxnSpPr>
            <a:cxnSpLocks/>
          </p:cNvCxnSpPr>
          <p:nvPr/>
        </p:nvCxnSpPr>
        <p:spPr>
          <a:xfrm>
            <a:off x="546903" y="4647238"/>
            <a:ext cx="5266481"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909928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431B90-37E2-4D29-AA2A-FAE3FCE33B1A}"/>
              </a:ext>
            </a:extLst>
          </p:cNvPr>
          <p:cNvSpPr>
            <a:spLocks noGrp="1"/>
          </p:cNvSpPr>
          <p:nvPr>
            <p:ph type="title"/>
          </p:nvPr>
        </p:nvSpPr>
        <p:spPr>
          <a:xfrm>
            <a:off x="417477" y="78197"/>
            <a:ext cx="10515600" cy="1325563"/>
          </a:xfrm>
        </p:spPr>
        <p:txBody>
          <a:bodyPr>
            <a:normAutofit/>
          </a:bodyPr>
          <a:lstStyle/>
          <a:p>
            <a:r>
              <a:rPr lang="en-US" sz="3200" dirty="0" err="1">
                <a:solidFill>
                  <a:schemeClr val="tx2"/>
                </a:solidFill>
                <a:latin typeface="Segoe UI Semibold" panose="020B0702040204020203" pitchFamily="34" charset="0"/>
                <a:cs typeface="Segoe UI Semibold" panose="020B0702040204020203" pitchFamily="34" charset="0"/>
              </a:rPr>
              <a:t>Evolutie</a:t>
            </a:r>
            <a:r>
              <a:rPr lang="en-US" sz="3200" dirty="0">
                <a:solidFill>
                  <a:schemeClr val="tx2"/>
                </a:solidFill>
                <a:latin typeface="Segoe UI Semibold" panose="020B0702040204020203" pitchFamily="34" charset="0"/>
                <a:cs typeface="Segoe UI Semibold" panose="020B0702040204020203" pitchFamily="34" charset="0"/>
              </a:rPr>
              <a:t> </a:t>
            </a:r>
            <a:r>
              <a:rPr lang="en-US" sz="3200" dirty="0" err="1">
                <a:solidFill>
                  <a:schemeClr val="tx2"/>
                </a:solidFill>
                <a:latin typeface="Segoe UI Semibold" panose="020B0702040204020203" pitchFamily="34" charset="0"/>
                <a:cs typeface="Segoe UI Semibold" panose="020B0702040204020203" pitchFamily="34" charset="0"/>
              </a:rPr>
              <a:t>preturi</a:t>
            </a:r>
            <a:r>
              <a:rPr lang="en-US" sz="3200" dirty="0">
                <a:solidFill>
                  <a:schemeClr val="tx2"/>
                </a:solidFill>
                <a:latin typeface="Segoe UI Semibold" panose="020B0702040204020203" pitchFamily="34" charset="0"/>
                <a:cs typeface="Segoe UI Semibold" panose="020B0702040204020203" pitchFamily="34" charset="0"/>
              </a:rPr>
              <a:t> </a:t>
            </a:r>
            <a:r>
              <a:rPr lang="en-US" sz="3200" dirty="0" err="1">
                <a:solidFill>
                  <a:schemeClr val="tx2"/>
                </a:solidFill>
                <a:latin typeface="Segoe UI Semibold" panose="020B0702040204020203" pitchFamily="34" charset="0"/>
                <a:cs typeface="Segoe UI Semibold" panose="020B0702040204020203" pitchFamily="34" charset="0"/>
              </a:rPr>
              <a:t>uleiuri</a:t>
            </a:r>
            <a:r>
              <a:rPr lang="en-US" sz="3200" dirty="0">
                <a:solidFill>
                  <a:schemeClr val="tx2"/>
                </a:solidFill>
                <a:latin typeface="Segoe UI Semibold" panose="020B0702040204020203" pitchFamily="34" charset="0"/>
                <a:cs typeface="Segoe UI Semibold" panose="020B0702040204020203" pitchFamily="34" charset="0"/>
              </a:rPr>
              <a:t> </a:t>
            </a:r>
            <a:r>
              <a:rPr lang="en-US" sz="3200" dirty="0" err="1">
                <a:solidFill>
                  <a:schemeClr val="tx2"/>
                </a:solidFill>
                <a:latin typeface="Segoe UI Semibold" panose="020B0702040204020203" pitchFamily="34" charset="0"/>
                <a:cs typeface="Segoe UI Semibold" panose="020B0702040204020203" pitchFamily="34" charset="0"/>
              </a:rPr>
              <a:t>vegetale</a:t>
            </a:r>
            <a:endParaRPr lang="en-US" sz="3200" dirty="0"/>
          </a:p>
        </p:txBody>
      </p:sp>
      <p:sp>
        <p:nvSpPr>
          <p:cNvPr id="4" name="Slide Number Placeholder 3">
            <a:extLst>
              <a:ext uri="{FF2B5EF4-FFF2-40B4-BE49-F238E27FC236}">
                <a16:creationId xmlns:a16="http://schemas.microsoft.com/office/drawing/2014/main" id="{7F63DCFD-5A13-46C0-89C5-D12182DAE14B}"/>
              </a:ext>
            </a:extLst>
          </p:cNvPr>
          <p:cNvSpPr>
            <a:spLocks noGrp="1"/>
          </p:cNvSpPr>
          <p:nvPr>
            <p:ph type="sldNum" sz="quarter" idx="11"/>
          </p:nvPr>
        </p:nvSpPr>
        <p:spPr/>
        <p:txBody>
          <a:bodyPr/>
          <a:lstStyle/>
          <a:p>
            <a:fld id="{B86CEE44-6F89-45AC-812A-88D538657E02}" type="slidenum">
              <a:rPr lang="en-US" smtClean="0"/>
              <a:pPr/>
              <a:t>3</a:t>
            </a:fld>
            <a:endParaRPr lang="en-US" dirty="0"/>
          </a:p>
        </p:txBody>
      </p:sp>
      <p:grpSp>
        <p:nvGrpSpPr>
          <p:cNvPr id="8" name="Group 7">
            <a:extLst>
              <a:ext uri="{FF2B5EF4-FFF2-40B4-BE49-F238E27FC236}">
                <a16:creationId xmlns:a16="http://schemas.microsoft.com/office/drawing/2014/main" id="{C2FBE432-7BF7-4C19-B5BE-8BB83624E856}"/>
              </a:ext>
            </a:extLst>
          </p:cNvPr>
          <p:cNvGrpSpPr/>
          <p:nvPr/>
        </p:nvGrpSpPr>
        <p:grpSpPr>
          <a:xfrm>
            <a:off x="0" y="1701801"/>
            <a:ext cx="4074881" cy="4584700"/>
            <a:chOff x="0" y="1970657"/>
            <a:chExt cx="4074881" cy="3789680"/>
          </a:xfrm>
        </p:grpSpPr>
        <p:sp>
          <p:nvSpPr>
            <p:cNvPr id="13" name="Rectangle 12">
              <a:extLst>
                <a:ext uri="{FF2B5EF4-FFF2-40B4-BE49-F238E27FC236}">
                  <a16:creationId xmlns:a16="http://schemas.microsoft.com/office/drawing/2014/main" id="{8989EE97-D6CA-4F95-8343-06E437A1FAF0}"/>
                </a:ext>
              </a:extLst>
            </p:cNvPr>
            <p:cNvSpPr/>
            <p:nvPr/>
          </p:nvSpPr>
          <p:spPr>
            <a:xfrm>
              <a:off x="0" y="1970657"/>
              <a:ext cx="340805" cy="3789680"/>
            </a:xfrm>
            <a:prstGeom prst="rect">
              <a:avLst/>
            </a:prstGeom>
            <a:solidFill>
              <a:schemeClr val="tx2">
                <a:lumMod val="90000"/>
                <a:lumOff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1F643846-CDD9-484A-8612-B44CE2A7EBD8}"/>
                </a:ext>
              </a:extLst>
            </p:cNvPr>
            <p:cNvSpPr/>
            <p:nvPr/>
          </p:nvSpPr>
          <p:spPr>
            <a:xfrm>
              <a:off x="340805" y="1970657"/>
              <a:ext cx="3734076" cy="3789680"/>
            </a:xfrm>
            <a:prstGeom prst="rect">
              <a:avLst/>
            </a:prstGeom>
            <a:solidFill>
              <a:schemeClr val="tx2">
                <a:lumMod val="90000"/>
                <a:lumOff val="1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5760" rtlCol="0" anchor="ctr"/>
            <a:lstStyle/>
            <a:p>
              <a:pPr marL="342900" indent="-342900">
                <a:spcAft>
                  <a:spcPts val="1200"/>
                </a:spcAft>
                <a:buFont typeface="Arial" panose="020B0604020202020204" pitchFamily="34" charset="0"/>
                <a:buChar char="•"/>
              </a:pPr>
              <a:endParaRPr lang="en-US" sz="2000" dirty="0">
                <a:solidFill>
                  <a:schemeClr val="bg1"/>
                </a:solidFill>
                <a:latin typeface="+mj-lt"/>
                <a:cs typeface="Segoe UI Semibold" panose="020B0702040204020203" pitchFamily="34" charset="0"/>
              </a:endParaRPr>
            </a:p>
          </p:txBody>
        </p:sp>
      </p:grpSp>
      <p:sp>
        <p:nvSpPr>
          <p:cNvPr id="11" name="Content Placeholder 10">
            <a:extLst>
              <a:ext uri="{FF2B5EF4-FFF2-40B4-BE49-F238E27FC236}">
                <a16:creationId xmlns:a16="http://schemas.microsoft.com/office/drawing/2014/main" id="{5AA19E0D-1CBF-B08D-5645-65BFA87333A5}"/>
              </a:ext>
            </a:extLst>
          </p:cNvPr>
          <p:cNvSpPr txBox="1">
            <a:spLocks/>
          </p:cNvSpPr>
          <p:nvPr/>
        </p:nvSpPr>
        <p:spPr>
          <a:xfrm>
            <a:off x="340805" y="1761991"/>
            <a:ext cx="3734076" cy="4355030"/>
          </a:xfrm>
          <a:prstGeom prst="rect">
            <a:avLst/>
          </a:prstGeom>
        </p:spPr>
        <p:txBody>
          <a:bodyPr lIns="0"/>
          <a:lstStyle>
            <a:lvl1pPr marL="169863" indent="-169863" algn="l" defTabSz="914400" rtl="0" eaLnBrk="1" latinLnBrk="0" hangingPunct="1">
              <a:lnSpc>
                <a:spcPct val="100000"/>
              </a:lnSpc>
              <a:spcBef>
                <a:spcPts val="1000"/>
              </a:spcBef>
              <a:buClr>
                <a:schemeClr val="accent6"/>
              </a:buClr>
              <a:buFont typeface="Arial" panose="020B0604020202020204" pitchFamily="34" charset="0"/>
              <a:buChar char="•"/>
              <a:defRPr sz="2000" kern="1200">
                <a:solidFill>
                  <a:schemeClr val="tx2"/>
                </a:solidFill>
                <a:latin typeface="Arial" panose="020B0604020202020204" pitchFamily="34" charset="0"/>
                <a:ea typeface="+mn-ea"/>
                <a:cs typeface="Arial" panose="020B0604020202020204" pitchFamily="34" charset="0"/>
              </a:defRPr>
            </a:lvl1pPr>
            <a:lvl2pPr marL="576263" indent="-119063" algn="l" defTabSz="914400" rtl="0" eaLnBrk="1" latinLnBrk="0" hangingPunct="1">
              <a:lnSpc>
                <a:spcPct val="100000"/>
              </a:lnSpc>
              <a:spcBef>
                <a:spcPts val="500"/>
              </a:spcBef>
              <a:buClr>
                <a:schemeClr val="accent6"/>
              </a:buClr>
              <a:buFont typeface="Arial" panose="020B0604020202020204" pitchFamily="34" charset="0"/>
              <a:buChar char="•"/>
              <a:defRPr sz="1800" kern="1200">
                <a:solidFill>
                  <a:schemeClr val="tx2"/>
                </a:solidFill>
                <a:latin typeface="Arial" panose="020B0604020202020204" pitchFamily="34" charset="0"/>
                <a:ea typeface="+mn-ea"/>
                <a:cs typeface="Arial" panose="020B0604020202020204" pitchFamily="34" charset="0"/>
              </a:defRPr>
            </a:lvl2pPr>
            <a:lvl3pPr marL="1027113" indent="-112713" algn="l" defTabSz="914400" rtl="0" eaLnBrk="1" latinLnBrk="0" hangingPunct="1">
              <a:lnSpc>
                <a:spcPct val="100000"/>
              </a:lnSpc>
              <a:spcBef>
                <a:spcPts val="500"/>
              </a:spcBef>
              <a:buClr>
                <a:schemeClr val="accent6"/>
              </a:buClr>
              <a:buFont typeface="Arial" panose="020B0604020202020204" pitchFamily="34" charset="0"/>
              <a:buChar char="•"/>
              <a:defRPr sz="1600" kern="1200">
                <a:solidFill>
                  <a:schemeClr val="tx2"/>
                </a:solidFill>
                <a:latin typeface="Arial" panose="020B0604020202020204" pitchFamily="34" charset="0"/>
                <a:ea typeface="+mn-ea"/>
                <a:cs typeface="Arial" panose="020B0604020202020204" pitchFamily="34" charset="0"/>
              </a:defRPr>
            </a:lvl3pPr>
            <a:lvl4pPr marL="1490663" indent="-119063" algn="l" defTabSz="914400" rtl="0" eaLnBrk="1" latinLnBrk="0" hangingPunct="1">
              <a:lnSpc>
                <a:spcPct val="100000"/>
              </a:lnSpc>
              <a:spcBef>
                <a:spcPts val="500"/>
              </a:spcBef>
              <a:buClr>
                <a:schemeClr val="accent6"/>
              </a:buClr>
              <a:buFont typeface="Arial" panose="020B0604020202020204" pitchFamily="34" charset="0"/>
              <a:buChar char="•"/>
              <a:defRPr sz="1400" kern="1200">
                <a:solidFill>
                  <a:schemeClr val="tx2"/>
                </a:solidFill>
                <a:latin typeface="Arial" panose="020B0604020202020204" pitchFamily="34" charset="0"/>
                <a:ea typeface="+mn-ea"/>
                <a:cs typeface="Arial" panose="020B0604020202020204" pitchFamily="34" charset="0"/>
              </a:defRPr>
            </a:lvl4pPr>
            <a:lvl5pPr marL="1941513" indent="-112713" algn="l" defTabSz="914400" rtl="0" eaLnBrk="1" latinLnBrk="0" hangingPunct="1">
              <a:lnSpc>
                <a:spcPct val="100000"/>
              </a:lnSpc>
              <a:spcBef>
                <a:spcPts val="500"/>
              </a:spcBef>
              <a:buClr>
                <a:schemeClr val="accent6"/>
              </a:buClr>
              <a:buFont typeface="Arial" panose="020B0604020202020204" pitchFamily="34" charset="0"/>
              <a:buChar char="•"/>
              <a:defRPr sz="1200" kern="1200">
                <a:solidFill>
                  <a:schemeClr val="tx2"/>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1200"/>
              </a:spcBef>
              <a:buClr>
                <a:schemeClr val="accent1"/>
              </a:buClr>
            </a:pPr>
            <a:r>
              <a:rPr lang="en-US" sz="1800" dirty="0" err="1">
                <a:solidFill>
                  <a:schemeClr val="bg1"/>
                </a:solidFill>
                <a:latin typeface="Segoe UI Semibold" panose="020B0702040204020203" pitchFamily="34" charset="0"/>
                <a:cs typeface="Segoe UI Semibold" panose="020B0702040204020203" pitchFamily="34" charset="0"/>
              </a:rPr>
              <a:t>Uleiurile</a:t>
            </a:r>
            <a:r>
              <a:rPr lang="en-US" sz="1800" dirty="0">
                <a:solidFill>
                  <a:schemeClr val="bg1"/>
                </a:solidFill>
                <a:latin typeface="Segoe UI Semibold" panose="020B0702040204020203" pitchFamily="34" charset="0"/>
                <a:cs typeface="Segoe UI Semibold" panose="020B0702040204020203" pitchFamily="34" charset="0"/>
              </a:rPr>
              <a:t> de </a:t>
            </a:r>
            <a:r>
              <a:rPr lang="en-US" sz="1800" dirty="0" err="1">
                <a:solidFill>
                  <a:schemeClr val="bg1"/>
                </a:solidFill>
                <a:latin typeface="Segoe UI Semibold" panose="020B0702040204020203" pitchFamily="34" charset="0"/>
                <a:cs typeface="Segoe UI Semibold" panose="020B0702040204020203" pitchFamily="34" charset="0"/>
              </a:rPr>
              <a:t>floarea</a:t>
            </a:r>
            <a:r>
              <a:rPr lang="en-US" sz="1800" dirty="0">
                <a:solidFill>
                  <a:schemeClr val="bg1"/>
                </a:solidFill>
                <a:latin typeface="Segoe UI Semibold" panose="020B0702040204020203" pitchFamily="34" charset="0"/>
                <a:cs typeface="Segoe UI Semibold" panose="020B0702040204020203" pitchFamily="34" charset="0"/>
              </a:rPr>
              <a:t> </a:t>
            </a:r>
            <a:r>
              <a:rPr lang="en-US" sz="1800" dirty="0" err="1">
                <a:solidFill>
                  <a:schemeClr val="bg1"/>
                </a:solidFill>
                <a:latin typeface="Segoe UI Semibold" panose="020B0702040204020203" pitchFamily="34" charset="0"/>
                <a:cs typeface="Segoe UI Semibold" panose="020B0702040204020203" pitchFamily="34" charset="0"/>
              </a:rPr>
              <a:t>soarelui</a:t>
            </a:r>
            <a:r>
              <a:rPr lang="en-US" sz="1800" dirty="0">
                <a:solidFill>
                  <a:schemeClr val="bg1"/>
                </a:solidFill>
                <a:latin typeface="Segoe UI Semibold" panose="020B0702040204020203" pitchFamily="34" charset="0"/>
                <a:cs typeface="Segoe UI Semibold" panose="020B0702040204020203" pitchFamily="34" charset="0"/>
              </a:rPr>
              <a:t> </a:t>
            </a:r>
            <a:r>
              <a:rPr lang="en-US" sz="1800" dirty="0" err="1">
                <a:solidFill>
                  <a:schemeClr val="bg1"/>
                </a:solidFill>
                <a:latin typeface="Segoe UI Semibold" panose="020B0702040204020203" pitchFamily="34" charset="0"/>
                <a:cs typeface="Segoe UI Semibold" panose="020B0702040204020203" pitchFamily="34" charset="0"/>
              </a:rPr>
              <a:t>si</a:t>
            </a:r>
            <a:r>
              <a:rPr lang="en-US" sz="1800" dirty="0">
                <a:solidFill>
                  <a:schemeClr val="bg1"/>
                </a:solidFill>
                <a:latin typeface="Segoe UI Semibold" panose="020B0702040204020203" pitchFamily="34" charset="0"/>
                <a:cs typeface="Segoe UI Semibold" panose="020B0702040204020203" pitchFamily="34" charset="0"/>
              </a:rPr>
              <a:t> </a:t>
            </a:r>
            <a:r>
              <a:rPr lang="en-US" sz="1800" dirty="0" err="1">
                <a:solidFill>
                  <a:schemeClr val="bg1"/>
                </a:solidFill>
                <a:latin typeface="Segoe UI Semibold" panose="020B0702040204020203" pitchFamily="34" charset="0"/>
                <a:cs typeface="Segoe UI Semibold" panose="020B0702040204020203" pitchFamily="34" charset="0"/>
              </a:rPr>
              <a:t>rapita</a:t>
            </a:r>
            <a:r>
              <a:rPr lang="en-US" sz="1800" dirty="0">
                <a:solidFill>
                  <a:schemeClr val="bg1"/>
                </a:solidFill>
                <a:latin typeface="Segoe UI Semibold" panose="020B0702040204020203" pitchFamily="34" charset="0"/>
                <a:cs typeface="Segoe UI Semibold" panose="020B0702040204020203" pitchFamily="34" charset="0"/>
              </a:rPr>
              <a:t> au </a:t>
            </a:r>
            <a:r>
              <a:rPr lang="en-US" sz="1800" dirty="0" err="1">
                <a:solidFill>
                  <a:schemeClr val="bg1"/>
                </a:solidFill>
                <a:latin typeface="Segoe UI Semibold" panose="020B0702040204020203" pitchFamily="34" charset="0"/>
                <a:cs typeface="Segoe UI Semibold" panose="020B0702040204020203" pitchFamily="34" charset="0"/>
              </a:rPr>
              <a:t>pastrat</a:t>
            </a:r>
            <a:r>
              <a:rPr lang="en-US" sz="1800" dirty="0">
                <a:solidFill>
                  <a:schemeClr val="bg1"/>
                </a:solidFill>
                <a:latin typeface="Segoe UI Semibold" panose="020B0702040204020203" pitchFamily="34" charset="0"/>
                <a:cs typeface="Segoe UI Semibold" panose="020B0702040204020203" pitchFamily="34" charset="0"/>
              </a:rPr>
              <a:t> un premium consistent </a:t>
            </a:r>
            <a:r>
              <a:rPr lang="en-US" sz="1800" dirty="0" err="1">
                <a:solidFill>
                  <a:schemeClr val="bg1"/>
                </a:solidFill>
                <a:latin typeface="Segoe UI Semibold" panose="020B0702040204020203" pitchFamily="34" charset="0"/>
                <a:cs typeface="Segoe UI Semibold" panose="020B0702040204020203" pitchFamily="34" charset="0"/>
              </a:rPr>
              <a:t>sustinut</a:t>
            </a:r>
            <a:r>
              <a:rPr lang="en-US" sz="1800" dirty="0">
                <a:solidFill>
                  <a:schemeClr val="bg1"/>
                </a:solidFill>
                <a:latin typeface="Segoe UI Semibold" panose="020B0702040204020203" pitchFamily="34" charset="0"/>
                <a:cs typeface="Segoe UI Semibold" panose="020B0702040204020203" pitchFamily="34" charset="0"/>
              </a:rPr>
              <a:t> in special de </a:t>
            </a:r>
            <a:r>
              <a:rPr lang="en-US" sz="1800" dirty="0" err="1">
                <a:solidFill>
                  <a:schemeClr val="bg1"/>
                </a:solidFill>
                <a:latin typeface="Segoe UI Semibold" panose="020B0702040204020203" pitchFamily="34" charset="0"/>
                <a:cs typeface="Segoe UI Semibold" panose="020B0702040204020203" pitchFamily="34" charset="0"/>
              </a:rPr>
              <a:t>cererea</a:t>
            </a:r>
            <a:r>
              <a:rPr lang="en-US" sz="1800" dirty="0">
                <a:solidFill>
                  <a:schemeClr val="bg1"/>
                </a:solidFill>
                <a:latin typeface="Segoe UI Semibold" panose="020B0702040204020203" pitchFamily="34" charset="0"/>
                <a:cs typeface="Segoe UI Semibold" panose="020B0702040204020203" pitchFamily="34" charset="0"/>
              </a:rPr>
              <a:t> din EU</a:t>
            </a:r>
          </a:p>
          <a:p>
            <a:pPr>
              <a:spcBef>
                <a:spcPts val="1200"/>
              </a:spcBef>
              <a:buClr>
                <a:schemeClr val="accent1"/>
              </a:buClr>
            </a:pPr>
            <a:r>
              <a:rPr lang="en-US" sz="1800" dirty="0" err="1">
                <a:solidFill>
                  <a:schemeClr val="bg1"/>
                </a:solidFill>
                <a:latin typeface="Segoe UI Semibold" panose="020B0702040204020203" pitchFamily="34" charset="0"/>
                <a:cs typeface="Segoe UI Semibold" panose="020B0702040204020203" pitchFamily="34" charset="0"/>
              </a:rPr>
              <a:t>Atacurile</a:t>
            </a:r>
            <a:r>
              <a:rPr lang="en-US" sz="1800" dirty="0">
                <a:solidFill>
                  <a:schemeClr val="bg1"/>
                </a:solidFill>
                <a:latin typeface="Segoe UI Semibold" panose="020B0702040204020203" pitchFamily="34" charset="0"/>
                <a:cs typeface="Segoe UI Semibold" panose="020B0702040204020203" pitchFamily="34" charset="0"/>
              </a:rPr>
              <a:t> </a:t>
            </a:r>
            <a:r>
              <a:rPr lang="en-US" sz="1800" dirty="0" err="1">
                <a:solidFill>
                  <a:schemeClr val="bg1"/>
                </a:solidFill>
                <a:latin typeface="Segoe UI Semibold" panose="020B0702040204020203" pitchFamily="34" charset="0"/>
                <a:cs typeface="Segoe UI Semibold" panose="020B0702040204020203" pitchFamily="34" charset="0"/>
              </a:rPr>
              <a:t>asupra</a:t>
            </a:r>
            <a:r>
              <a:rPr lang="en-US" sz="1800" dirty="0">
                <a:solidFill>
                  <a:schemeClr val="bg1"/>
                </a:solidFill>
                <a:latin typeface="Segoe UI Semibold" panose="020B0702040204020203" pitchFamily="34" charset="0"/>
                <a:cs typeface="Segoe UI Semibold" panose="020B0702040204020203" pitchFamily="34" charset="0"/>
              </a:rPr>
              <a:t> </a:t>
            </a:r>
            <a:r>
              <a:rPr lang="en-US" sz="1800" dirty="0" err="1">
                <a:solidFill>
                  <a:schemeClr val="bg1"/>
                </a:solidFill>
                <a:latin typeface="Segoe UI Semibold" panose="020B0702040204020203" pitchFamily="34" charset="0"/>
                <a:cs typeface="Segoe UI Semibold" panose="020B0702040204020203" pitchFamily="34" charset="0"/>
              </a:rPr>
              <a:t>industriei</a:t>
            </a:r>
            <a:r>
              <a:rPr lang="en-US" sz="1800" dirty="0">
                <a:solidFill>
                  <a:schemeClr val="bg1"/>
                </a:solidFill>
                <a:latin typeface="Segoe UI Semibold" panose="020B0702040204020203" pitchFamily="34" charset="0"/>
                <a:cs typeface="Segoe UI Semibold" panose="020B0702040204020203" pitchFamily="34" charset="0"/>
              </a:rPr>
              <a:t> </a:t>
            </a:r>
            <a:r>
              <a:rPr lang="en-US" sz="1800" dirty="0" err="1">
                <a:solidFill>
                  <a:schemeClr val="bg1"/>
                </a:solidFill>
                <a:latin typeface="Segoe UI Semibold" panose="020B0702040204020203" pitchFamily="34" charset="0"/>
                <a:cs typeface="Segoe UI Semibold" panose="020B0702040204020203" pitchFamily="34" charset="0"/>
              </a:rPr>
              <a:t>producatoare</a:t>
            </a:r>
            <a:r>
              <a:rPr lang="en-US" sz="1800" dirty="0">
                <a:solidFill>
                  <a:schemeClr val="bg1"/>
                </a:solidFill>
                <a:latin typeface="Segoe UI Semibold" panose="020B0702040204020203" pitchFamily="34" charset="0"/>
                <a:cs typeface="Segoe UI Semibold" panose="020B0702040204020203" pitchFamily="34" charset="0"/>
              </a:rPr>
              <a:t> de </a:t>
            </a:r>
            <a:r>
              <a:rPr lang="en-US" sz="1800" dirty="0" err="1">
                <a:solidFill>
                  <a:schemeClr val="bg1"/>
                </a:solidFill>
                <a:latin typeface="Segoe UI Semibold" panose="020B0702040204020203" pitchFamily="34" charset="0"/>
                <a:cs typeface="Segoe UI Semibold" panose="020B0702040204020203" pitchFamily="34" charset="0"/>
              </a:rPr>
              <a:t>ulei</a:t>
            </a:r>
            <a:r>
              <a:rPr lang="en-US" sz="1800" dirty="0">
                <a:solidFill>
                  <a:schemeClr val="bg1"/>
                </a:solidFill>
                <a:latin typeface="Segoe UI Semibold" panose="020B0702040204020203" pitchFamily="34" charset="0"/>
                <a:cs typeface="Segoe UI Semibold" panose="020B0702040204020203" pitchFamily="34" charset="0"/>
              </a:rPr>
              <a:t> de </a:t>
            </a:r>
            <a:r>
              <a:rPr lang="en-US" sz="1800" dirty="0" err="1">
                <a:solidFill>
                  <a:schemeClr val="bg1"/>
                </a:solidFill>
                <a:latin typeface="Segoe UI Semibold" panose="020B0702040204020203" pitchFamily="34" charset="0"/>
                <a:cs typeface="Segoe UI Semibold" panose="020B0702040204020203" pitchFamily="34" charset="0"/>
              </a:rPr>
              <a:t>floarea</a:t>
            </a:r>
            <a:r>
              <a:rPr lang="en-US" sz="1800" dirty="0">
                <a:solidFill>
                  <a:schemeClr val="bg1"/>
                </a:solidFill>
                <a:latin typeface="Segoe UI Semibold" panose="020B0702040204020203" pitchFamily="34" charset="0"/>
                <a:cs typeface="Segoe UI Semibold" panose="020B0702040204020203" pitchFamily="34" charset="0"/>
              </a:rPr>
              <a:t> </a:t>
            </a:r>
            <a:r>
              <a:rPr lang="en-US" sz="1800" dirty="0" err="1">
                <a:solidFill>
                  <a:schemeClr val="bg1"/>
                </a:solidFill>
                <a:latin typeface="Segoe UI Semibold" panose="020B0702040204020203" pitchFamily="34" charset="0"/>
                <a:cs typeface="Segoe UI Semibold" panose="020B0702040204020203" pitchFamily="34" charset="0"/>
              </a:rPr>
              <a:t>soarelui</a:t>
            </a:r>
            <a:r>
              <a:rPr lang="en-US" sz="1800" dirty="0">
                <a:solidFill>
                  <a:schemeClr val="bg1"/>
                </a:solidFill>
                <a:latin typeface="Segoe UI Semibold" panose="020B0702040204020203" pitchFamily="34" charset="0"/>
                <a:cs typeface="Segoe UI Semibold" panose="020B0702040204020203" pitchFamily="34" charset="0"/>
              </a:rPr>
              <a:t> din </a:t>
            </a:r>
            <a:r>
              <a:rPr lang="en-US" sz="1800" dirty="0" err="1">
                <a:solidFill>
                  <a:schemeClr val="bg1"/>
                </a:solidFill>
                <a:latin typeface="Segoe UI Semibold" panose="020B0702040204020203" pitchFamily="34" charset="0"/>
                <a:cs typeface="Segoe UI Semibold" panose="020B0702040204020203" pitchFamily="34" charset="0"/>
              </a:rPr>
              <a:t>Ucraina</a:t>
            </a:r>
            <a:r>
              <a:rPr lang="en-US" sz="1800" dirty="0">
                <a:solidFill>
                  <a:schemeClr val="bg1"/>
                </a:solidFill>
                <a:latin typeface="Segoe UI Semibold" panose="020B0702040204020203" pitchFamily="34" charset="0"/>
                <a:cs typeface="Segoe UI Semibold" panose="020B0702040204020203" pitchFamily="34" charset="0"/>
              </a:rPr>
              <a:t> au </a:t>
            </a:r>
            <a:r>
              <a:rPr lang="en-US" sz="1800" dirty="0" err="1">
                <a:solidFill>
                  <a:schemeClr val="bg1"/>
                </a:solidFill>
                <a:latin typeface="Segoe UI Semibold" panose="020B0702040204020203" pitchFamily="34" charset="0"/>
                <a:cs typeface="Segoe UI Semibold" panose="020B0702040204020203" pitchFamily="34" charset="0"/>
              </a:rPr>
              <a:t>dus</a:t>
            </a:r>
            <a:r>
              <a:rPr lang="en-US" sz="1800" dirty="0">
                <a:solidFill>
                  <a:schemeClr val="bg1"/>
                </a:solidFill>
                <a:latin typeface="Segoe UI Semibold" panose="020B0702040204020203" pitchFamily="34" charset="0"/>
                <a:cs typeface="Segoe UI Semibold" panose="020B0702040204020203" pitchFamily="34" charset="0"/>
              </a:rPr>
              <a:t> la o </a:t>
            </a:r>
            <a:r>
              <a:rPr lang="en-US" sz="1800" dirty="0" err="1">
                <a:solidFill>
                  <a:schemeClr val="bg1"/>
                </a:solidFill>
                <a:latin typeface="Segoe UI Semibold" panose="020B0702040204020203" pitchFamily="34" charset="0"/>
                <a:cs typeface="Segoe UI Semibold" panose="020B0702040204020203" pitchFamily="34" charset="0"/>
              </a:rPr>
              <a:t>crestere</a:t>
            </a:r>
            <a:r>
              <a:rPr lang="en-US" sz="1800" dirty="0">
                <a:solidFill>
                  <a:schemeClr val="bg1"/>
                </a:solidFill>
                <a:latin typeface="Segoe UI Semibold" panose="020B0702040204020203" pitchFamily="34" charset="0"/>
                <a:cs typeface="Segoe UI Semibold" panose="020B0702040204020203" pitchFamily="34" charset="0"/>
              </a:rPr>
              <a:t> de 150 </a:t>
            </a:r>
            <a:r>
              <a:rPr lang="en-US" sz="1800" dirty="0" err="1">
                <a:solidFill>
                  <a:schemeClr val="bg1"/>
                </a:solidFill>
                <a:latin typeface="Segoe UI Semibold" panose="020B0702040204020203" pitchFamily="34" charset="0"/>
                <a:cs typeface="Segoe UI Semibold" panose="020B0702040204020203" pitchFamily="34" charset="0"/>
              </a:rPr>
              <a:t>usd</a:t>
            </a:r>
            <a:r>
              <a:rPr lang="en-US" sz="1800" dirty="0">
                <a:solidFill>
                  <a:schemeClr val="bg1"/>
                </a:solidFill>
                <a:latin typeface="Segoe UI Semibold" panose="020B0702040204020203" pitchFamily="34" charset="0"/>
                <a:cs typeface="Segoe UI Semibold" panose="020B0702040204020203" pitchFamily="34" charset="0"/>
              </a:rPr>
              <a:t>/t in luna </a:t>
            </a:r>
            <a:r>
              <a:rPr lang="en-US" sz="1800" dirty="0" err="1">
                <a:solidFill>
                  <a:schemeClr val="bg1"/>
                </a:solidFill>
                <a:latin typeface="Segoe UI Semibold" panose="020B0702040204020203" pitchFamily="34" charset="0"/>
                <a:cs typeface="Segoe UI Semibold" panose="020B0702040204020203" pitchFamily="34" charset="0"/>
              </a:rPr>
              <a:t>ianuarie</a:t>
            </a:r>
            <a:endParaRPr lang="en-US" sz="1800" dirty="0">
              <a:solidFill>
                <a:schemeClr val="bg1"/>
              </a:solidFill>
              <a:latin typeface="Segoe UI Semibold" panose="020B0702040204020203" pitchFamily="34" charset="0"/>
              <a:cs typeface="Segoe UI Semibold" panose="020B0702040204020203" pitchFamily="34" charset="0"/>
            </a:endParaRPr>
          </a:p>
          <a:p>
            <a:pPr>
              <a:spcBef>
                <a:spcPts val="1200"/>
              </a:spcBef>
              <a:buClr>
                <a:schemeClr val="accent1"/>
              </a:buClr>
            </a:pPr>
            <a:r>
              <a:rPr lang="en-US" sz="1800" dirty="0" err="1">
                <a:solidFill>
                  <a:schemeClr val="bg1"/>
                </a:solidFill>
                <a:latin typeface="Segoe UI Semibold" panose="020B0702040204020203" pitchFamily="34" charset="0"/>
                <a:cs typeface="Segoe UI Semibold" panose="020B0702040204020203" pitchFamily="34" charset="0"/>
              </a:rPr>
              <a:t>Preturile</a:t>
            </a:r>
            <a:r>
              <a:rPr lang="en-US" sz="1800" dirty="0">
                <a:solidFill>
                  <a:schemeClr val="bg1"/>
                </a:solidFill>
                <a:latin typeface="Segoe UI Semibold" panose="020B0702040204020203" pitchFamily="34" charset="0"/>
                <a:cs typeface="Segoe UI Semibold" panose="020B0702040204020203" pitchFamily="34" charset="0"/>
              </a:rPr>
              <a:t> </a:t>
            </a:r>
            <a:r>
              <a:rPr lang="en-US" sz="1800" dirty="0" err="1">
                <a:solidFill>
                  <a:schemeClr val="bg1"/>
                </a:solidFill>
                <a:latin typeface="Segoe UI Semibold" panose="020B0702040204020203" pitchFamily="34" charset="0"/>
                <a:cs typeface="Segoe UI Semibold" panose="020B0702040204020203" pitchFamily="34" charset="0"/>
              </a:rPr>
              <a:t>uleiului</a:t>
            </a:r>
            <a:r>
              <a:rPr lang="en-US" sz="1800" dirty="0">
                <a:solidFill>
                  <a:schemeClr val="bg1"/>
                </a:solidFill>
                <a:latin typeface="Segoe UI Semibold" panose="020B0702040204020203" pitchFamily="34" charset="0"/>
                <a:cs typeface="Segoe UI Semibold" panose="020B0702040204020203" pitchFamily="34" charset="0"/>
              </a:rPr>
              <a:t> de </a:t>
            </a:r>
            <a:r>
              <a:rPr lang="en-US" sz="1800" dirty="0" err="1">
                <a:solidFill>
                  <a:schemeClr val="bg1"/>
                </a:solidFill>
                <a:latin typeface="Segoe UI Semibold" panose="020B0702040204020203" pitchFamily="34" charset="0"/>
                <a:cs typeface="Segoe UI Semibold" panose="020B0702040204020203" pitchFamily="34" charset="0"/>
              </a:rPr>
              <a:t>rapita</a:t>
            </a:r>
            <a:r>
              <a:rPr lang="en-US" sz="1800" dirty="0">
                <a:solidFill>
                  <a:schemeClr val="bg1"/>
                </a:solidFill>
                <a:latin typeface="Segoe UI Semibold" panose="020B0702040204020203" pitchFamily="34" charset="0"/>
                <a:cs typeface="Segoe UI Semibold" panose="020B0702040204020203" pitchFamily="34" charset="0"/>
              </a:rPr>
              <a:t> au </a:t>
            </a:r>
            <a:r>
              <a:rPr lang="en-US" sz="1800" dirty="0" err="1">
                <a:solidFill>
                  <a:schemeClr val="bg1"/>
                </a:solidFill>
                <a:latin typeface="Segoe UI Semibold" panose="020B0702040204020203" pitchFamily="34" charset="0"/>
                <a:cs typeface="Segoe UI Semibold" panose="020B0702040204020203" pitchFamily="34" charset="0"/>
              </a:rPr>
              <a:t>fost</a:t>
            </a:r>
            <a:r>
              <a:rPr lang="en-US" sz="1800" dirty="0">
                <a:solidFill>
                  <a:schemeClr val="bg1"/>
                </a:solidFill>
                <a:latin typeface="Segoe UI Semibold" panose="020B0702040204020203" pitchFamily="34" charset="0"/>
                <a:cs typeface="Segoe UI Semibold" panose="020B0702040204020203" pitchFamily="34" charset="0"/>
              </a:rPr>
              <a:t> stabile, </a:t>
            </a:r>
            <a:r>
              <a:rPr lang="en-US" sz="1800" dirty="0" err="1">
                <a:solidFill>
                  <a:schemeClr val="bg1"/>
                </a:solidFill>
                <a:latin typeface="Segoe UI Semibold" panose="020B0702040204020203" pitchFamily="34" charset="0"/>
                <a:cs typeface="Segoe UI Semibold" panose="020B0702040204020203" pitchFamily="34" charset="0"/>
              </a:rPr>
              <a:t>indicand</a:t>
            </a:r>
            <a:r>
              <a:rPr lang="en-US" sz="1800" dirty="0">
                <a:solidFill>
                  <a:schemeClr val="bg1"/>
                </a:solidFill>
                <a:latin typeface="Segoe UI Semibold" panose="020B0702040204020203" pitchFamily="34" charset="0"/>
                <a:cs typeface="Segoe UI Semibold" panose="020B0702040204020203" pitchFamily="34" charset="0"/>
              </a:rPr>
              <a:t> un bun </a:t>
            </a:r>
            <a:r>
              <a:rPr lang="en-US" sz="1800" dirty="0" err="1">
                <a:solidFill>
                  <a:schemeClr val="bg1"/>
                </a:solidFill>
                <a:latin typeface="Segoe UI Semibold" panose="020B0702040204020203" pitchFamily="34" charset="0"/>
                <a:cs typeface="Segoe UI Semibold" panose="020B0702040204020203" pitchFamily="34" charset="0"/>
              </a:rPr>
              <a:t>echilibru</a:t>
            </a:r>
            <a:r>
              <a:rPr lang="en-US" sz="1800" dirty="0">
                <a:solidFill>
                  <a:schemeClr val="bg1"/>
                </a:solidFill>
                <a:latin typeface="Segoe UI Semibold" panose="020B0702040204020203" pitchFamily="34" charset="0"/>
                <a:cs typeface="Segoe UI Semibold" panose="020B0702040204020203" pitchFamily="34" charset="0"/>
              </a:rPr>
              <a:t> </a:t>
            </a:r>
            <a:r>
              <a:rPr lang="en-US" sz="1800" dirty="0" err="1">
                <a:solidFill>
                  <a:schemeClr val="bg1"/>
                </a:solidFill>
                <a:latin typeface="Segoe UI Semibold" panose="020B0702040204020203" pitchFamily="34" charset="0"/>
                <a:cs typeface="Segoe UI Semibold" panose="020B0702040204020203" pitchFamily="34" charset="0"/>
              </a:rPr>
              <a:t>intre</a:t>
            </a:r>
            <a:r>
              <a:rPr lang="en-US" sz="1800" dirty="0">
                <a:solidFill>
                  <a:schemeClr val="bg1"/>
                </a:solidFill>
                <a:latin typeface="Segoe UI Semibold" panose="020B0702040204020203" pitchFamily="34" charset="0"/>
                <a:cs typeface="Segoe UI Semibold" panose="020B0702040204020203" pitchFamily="34" charset="0"/>
              </a:rPr>
              <a:t> </a:t>
            </a:r>
            <a:r>
              <a:rPr lang="en-US" sz="1800" dirty="0" err="1">
                <a:solidFill>
                  <a:schemeClr val="bg1"/>
                </a:solidFill>
                <a:latin typeface="Segoe UI Semibold" panose="020B0702040204020203" pitchFamily="34" charset="0"/>
                <a:cs typeface="Segoe UI Semibold" panose="020B0702040204020203" pitchFamily="34" charset="0"/>
              </a:rPr>
              <a:t>productia</a:t>
            </a:r>
            <a:r>
              <a:rPr lang="en-US" sz="1800" dirty="0">
                <a:solidFill>
                  <a:schemeClr val="bg1"/>
                </a:solidFill>
                <a:latin typeface="Segoe UI Semibold" panose="020B0702040204020203" pitchFamily="34" charset="0"/>
                <a:cs typeface="Segoe UI Semibold" panose="020B0702040204020203" pitchFamily="34" charset="0"/>
              </a:rPr>
              <a:t> din EU </a:t>
            </a:r>
            <a:r>
              <a:rPr lang="en-US" sz="1800" dirty="0" err="1">
                <a:solidFill>
                  <a:schemeClr val="bg1"/>
                </a:solidFill>
                <a:latin typeface="Segoe UI Semibold" panose="020B0702040204020203" pitchFamily="34" charset="0"/>
                <a:cs typeface="Segoe UI Semibold" panose="020B0702040204020203" pitchFamily="34" charset="0"/>
              </a:rPr>
              <a:t>si</a:t>
            </a:r>
            <a:r>
              <a:rPr lang="en-US" sz="1800" dirty="0">
                <a:solidFill>
                  <a:schemeClr val="bg1"/>
                </a:solidFill>
                <a:latin typeface="Segoe UI Semibold" panose="020B0702040204020203" pitchFamily="34" charset="0"/>
                <a:cs typeface="Segoe UI Semibold" panose="020B0702040204020203" pitchFamily="34" charset="0"/>
              </a:rPr>
              <a:t> </a:t>
            </a:r>
            <a:r>
              <a:rPr lang="en-US" sz="1800" dirty="0" err="1">
                <a:solidFill>
                  <a:schemeClr val="bg1"/>
                </a:solidFill>
                <a:latin typeface="Segoe UI Semibold" panose="020B0702040204020203" pitchFamily="34" charset="0"/>
                <a:cs typeface="Segoe UI Semibold" panose="020B0702040204020203" pitchFamily="34" charset="0"/>
              </a:rPr>
              <a:t>cererea</a:t>
            </a:r>
            <a:r>
              <a:rPr lang="en-US" sz="1800" dirty="0">
                <a:solidFill>
                  <a:schemeClr val="bg1"/>
                </a:solidFill>
                <a:latin typeface="Segoe UI Semibold" panose="020B0702040204020203" pitchFamily="34" charset="0"/>
                <a:cs typeface="Segoe UI Semibold" panose="020B0702040204020203" pitchFamily="34" charset="0"/>
              </a:rPr>
              <a:t> in </a:t>
            </a:r>
            <a:r>
              <a:rPr lang="en-US" sz="1800" dirty="0" err="1">
                <a:solidFill>
                  <a:schemeClr val="bg1"/>
                </a:solidFill>
                <a:latin typeface="Segoe UI Semibold" panose="020B0702040204020203" pitchFamily="34" charset="0"/>
                <a:cs typeface="Segoe UI Semibold" panose="020B0702040204020203" pitchFamily="34" charset="0"/>
              </a:rPr>
              <a:t>crestere</a:t>
            </a:r>
            <a:r>
              <a:rPr lang="en-US" sz="1800" dirty="0">
                <a:solidFill>
                  <a:schemeClr val="bg1"/>
                </a:solidFill>
                <a:latin typeface="Segoe UI Semibold" panose="020B0702040204020203" pitchFamily="34" charset="0"/>
                <a:cs typeface="Segoe UI Semibold" panose="020B0702040204020203" pitchFamily="34" charset="0"/>
              </a:rPr>
              <a:t> din </a:t>
            </a:r>
            <a:r>
              <a:rPr lang="en-US" sz="1800" dirty="0" err="1">
                <a:solidFill>
                  <a:schemeClr val="bg1"/>
                </a:solidFill>
                <a:latin typeface="Segoe UI Semibold" panose="020B0702040204020203" pitchFamily="34" charset="0"/>
                <a:cs typeface="Segoe UI Semibold" panose="020B0702040204020203" pitchFamily="34" charset="0"/>
              </a:rPr>
              <a:t>partea</a:t>
            </a:r>
            <a:r>
              <a:rPr lang="en-US" sz="1800" dirty="0">
                <a:solidFill>
                  <a:schemeClr val="bg1"/>
                </a:solidFill>
                <a:latin typeface="Segoe UI Semibold" panose="020B0702040204020203" pitchFamily="34" charset="0"/>
                <a:cs typeface="Segoe UI Semibold" panose="020B0702040204020203" pitchFamily="34" charset="0"/>
              </a:rPr>
              <a:t> </a:t>
            </a:r>
            <a:r>
              <a:rPr lang="en-US" sz="1800" dirty="0" err="1">
                <a:solidFill>
                  <a:schemeClr val="bg1"/>
                </a:solidFill>
                <a:latin typeface="Segoe UI Semibold" panose="020B0702040204020203" pitchFamily="34" charset="0"/>
                <a:cs typeface="Segoe UI Semibold" panose="020B0702040204020203" pitchFamily="34" charset="0"/>
              </a:rPr>
              <a:t>industriei</a:t>
            </a:r>
            <a:r>
              <a:rPr lang="en-US" sz="1800" dirty="0">
                <a:solidFill>
                  <a:schemeClr val="bg1"/>
                </a:solidFill>
                <a:latin typeface="Segoe UI Semibold" panose="020B0702040204020203" pitchFamily="34" charset="0"/>
                <a:cs typeface="Segoe UI Semibold" panose="020B0702040204020203" pitchFamily="34" charset="0"/>
              </a:rPr>
              <a:t> de biodiesel</a:t>
            </a:r>
          </a:p>
          <a:p>
            <a:pPr>
              <a:spcBef>
                <a:spcPts val="1200"/>
              </a:spcBef>
              <a:buClr>
                <a:schemeClr val="accent1"/>
              </a:buClr>
            </a:pPr>
            <a:endParaRPr lang="en-US" sz="1800" dirty="0">
              <a:solidFill>
                <a:schemeClr val="bg1"/>
              </a:solidFill>
              <a:latin typeface="Segoe UI Semibold" panose="020B0702040204020203" pitchFamily="34" charset="0"/>
              <a:cs typeface="Segoe UI Semibold" panose="020B0702040204020203" pitchFamily="34" charset="0"/>
            </a:endParaRPr>
          </a:p>
          <a:p>
            <a:pPr>
              <a:spcBef>
                <a:spcPts val="1200"/>
              </a:spcBef>
              <a:buClr>
                <a:schemeClr val="accent1"/>
              </a:buClr>
            </a:pPr>
            <a:endParaRPr lang="en-US" sz="1800" dirty="0">
              <a:solidFill>
                <a:schemeClr val="tx1"/>
              </a:solidFill>
              <a:latin typeface="+mj-lt"/>
            </a:endParaRPr>
          </a:p>
        </p:txBody>
      </p:sp>
      <p:graphicFrame>
        <p:nvGraphicFramePr>
          <p:cNvPr id="5" name="Chart 4">
            <a:extLst>
              <a:ext uri="{FF2B5EF4-FFF2-40B4-BE49-F238E27FC236}">
                <a16:creationId xmlns:a16="http://schemas.microsoft.com/office/drawing/2014/main" id="{423F82D1-B502-9857-2ED5-E3FA1AFFDD65}"/>
              </a:ext>
            </a:extLst>
          </p:cNvPr>
          <p:cNvGraphicFramePr>
            <a:graphicFrameLocks/>
          </p:cNvGraphicFramePr>
          <p:nvPr>
            <p:extLst>
              <p:ext uri="{D42A27DB-BD31-4B8C-83A1-F6EECF244321}">
                <p14:modId xmlns:p14="http://schemas.microsoft.com/office/powerpoint/2010/main" val="1083083988"/>
              </p:ext>
            </p:extLst>
          </p:nvPr>
        </p:nvGraphicFramePr>
        <p:xfrm>
          <a:off x="4713286" y="1701801"/>
          <a:ext cx="6996114" cy="451961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9316499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431B90-37E2-4D29-AA2A-FAE3FCE33B1A}"/>
              </a:ext>
            </a:extLst>
          </p:cNvPr>
          <p:cNvSpPr>
            <a:spLocks noGrp="1"/>
          </p:cNvSpPr>
          <p:nvPr>
            <p:ph type="title"/>
          </p:nvPr>
        </p:nvSpPr>
        <p:spPr>
          <a:xfrm>
            <a:off x="456388" y="102093"/>
            <a:ext cx="10515600" cy="1325563"/>
          </a:xfrm>
        </p:spPr>
        <p:txBody>
          <a:bodyPr>
            <a:normAutofit/>
          </a:bodyPr>
          <a:lstStyle/>
          <a:p>
            <a:r>
              <a:rPr lang="en-US" sz="3200" dirty="0" err="1">
                <a:solidFill>
                  <a:schemeClr val="tx2"/>
                </a:solidFill>
                <a:latin typeface="Segoe UI Semibold" panose="020B0702040204020203" pitchFamily="34" charset="0"/>
                <a:cs typeface="Segoe UI Semibold" panose="020B0702040204020203" pitchFamily="34" charset="0"/>
              </a:rPr>
              <a:t>Piata</a:t>
            </a:r>
            <a:r>
              <a:rPr lang="en-US" sz="3200" dirty="0">
                <a:solidFill>
                  <a:schemeClr val="tx2"/>
                </a:solidFill>
                <a:latin typeface="Segoe UI Semibold" panose="020B0702040204020203" pitchFamily="34" charset="0"/>
                <a:cs typeface="Segoe UI Semibold" panose="020B0702040204020203" pitchFamily="34" charset="0"/>
              </a:rPr>
              <a:t> de </a:t>
            </a:r>
            <a:r>
              <a:rPr lang="en-US" sz="3200" dirty="0" err="1">
                <a:solidFill>
                  <a:schemeClr val="tx2"/>
                </a:solidFill>
                <a:latin typeface="Segoe UI Semibold" panose="020B0702040204020203" pitchFamily="34" charset="0"/>
                <a:cs typeface="Segoe UI Semibold" panose="020B0702040204020203" pitchFamily="34" charset="0"/>
              </a:rPr>
              <a:t>rapita</a:t>
            </a:r>
            <a:r>
              <a:rPr lang="en-US" sz="3200" dirty="0">
                <a:solidFill>
                  <a:schemeClr val="tx2"/>
                </a:solidFill>
                <a:latin typeface="Segoe UI Semibold" panose="020B0702040204020203" pitchFamily="34" charset="0"/>
                <a:cs typeface="Segoe UI Semibold" panose="020B0702040204020203" pitchFamily="34" charset="0"/>
              </a:rPr>
              <a:t> </a:t>
            </a:r>
            <a:r>
              <a:rPr lang="en-US" sz="3200" dirty="0" err="1">
                <a:solidFill>
                  <a:schemeClr val="tx2"/>
                </a:solidFill>
                <a:latin typeface="Segoe UI Semibold" panose="020B0702040204020203" pitchFamily="34" charset="0"/>
                <a:cs typeface="Segoe UI Semibold" panose="020B0702040204020203" pitchFamily="34" charset="0"/>
              </a:rPr>
              <a:t>mondiala</a:t>
            </a:r>
            <a:r>
              <a:rPr lang="en-US" sz="3200" dirty="0">
                <a:solidFill>
                  <a:schemeClr val="tx2"/>
                </a:solidFill>
                <a:latin typeface="Segoe UI Semibold" panose="020B0702040204020203" pitchFamily="34" charset="0"/>
                <a:cs typeface="Segoe UI Semibold" panose="020B0702040204020203" pitchFamily="34" charset="0"/>
              </a:rPr>
              <a:t> </a:t>
            </a:r>
            <a:r>
              <a:rPr lang="en-US" sz="3200" dirty="0" err="1">
                <a:solidFill>
                  <a:schemeClr val="tx2"/>
                </a:solidFill>
                <a:latin typeface="Segoe UI Semibold" panose="020B0702040204020203" pitchFamily="34" charset="0"/>
                <a:cs typeface="Segoe UI Semibold" panose="020B0702040204020203" pitchFamily="34" charset="0"/>
              </a:rPr>
              <a:t>si</a:t>
            </a:r>
            <a:r>
              <a:rPr lang="en-US" sz="3200" dirty="0">
                <a:solidFill>
                  <a:schemeClr val="tx2"/>
                </a:solidFill>
                <a:latin typeface="Segoe UI Semibold" panose="020B0702040204020203" pitchFamily="34" charset="0"/>
                <a:cs typeface="Segoe UI Semibold" panose="020B0702040204020203" pitchFamily="34" charset="0"/>
              </a:rPr>
              <a:t> a UE</a:t>
            </a:r>
            <a:endParaRPr lang="en-US" sz="3200" dirty="0"/>
          </a:p>
        </p:txBody>
      </p:sp>
      <p:sp>
        <p:nvSpPr>
          <p:cNvPr id="4" name="Slide Number Placeholder 3">
            <a:extLst>
              <a:ext uri="{FF2B5EF4-FFF2-40B4-BE49-F238E27FC236}">
                <a16:creationId xmlns:a16="http://schemas.microsoft.com/office/drawing/2014/main" id="{7F63DCFD-5A13-46C0-89C5-D12182DAE14B}"/>
              </a:ext>
            </a:extLst>
          </p:cNvPr>
          <p:cNvSpPr>
            <a:spLocks noGrp="1"/>
          </p:cNvSpPr>
          <p:nvPr>
            <p:ph type="sldNum" sz="quarter" idx="11"/>
          </p:nvPr>
        </p:nvSpPr>
        <p:spPr/>
        <p:txBody>
          <a:bodyPr/>
          <a:lstStyle/>
          <a:p>
            <a:fld id="{B86CEE44-6F89-45AC-812A-88D538657E02}" type="slidenum">
              <a:rPr lang="en-US" smtClean="0"/>
              <a:pPr/>
              <a:t>4</a:t>
            </a:fld>
            <a:endParaRPr lang="en-US" dirty="0"/>
          </a:p>
        </p:txBody>
      </p:sp>
      <p:grpSp>
        <p:nvGrpSpPr>
          <p:cNvPr id="8" name="Group 7">
            <a:extLst>
              <a:ext uri="{FF2B5EF4-FFF2-40B4-BE49-F238E27FC236}">
                <a16:creationId xmlns:a16="http://schemas.microsoft.com/office/drawing/2014/main" id="{C2FBE432-7BF7-4C19-B5BE-8BB83624E856}"/>
              </a:ext>
            </a:extLst>
          </p:cNvPr>
          <p:cNvGrpSpPr/>
          <p:nvPr/>
        </p:nvGrpSpPr>
        <p:grpSpPr>
          <a:xfrm>
            <a:off x="-1" y="1700887"/>
            <a:ext cx="6774873" cy="3068539"/>
            <a:chOff x="0" y="1970657"/>
            <a:chExt cx="4070959" cy="3789680"/>
          </a:xfrm>
        </p:grpSpPr>
        <p:sp>
          <p:nvSpPr>
            <p:cNvPr id="13" name="Rectangle 12">
              <a:extLst>
                <a:ext uri="{FF2B5EF4-FFF2-40B4-BE49-F238E27FC236}">
                  <a16:creationId xmlns:a16="http://schemas.microsoft.com/office/drawing/2014/main" id="{8989EE97-D6CA-4F95-8343-06E437A1FAF0}"/>
                </a:ext>
              </a:extLst>
            </p:cNvPr>
            <p:cNvSpPr/>
            <p:nvPr/>
          </p:nvSpPr>
          <p:spPr>
            <a:xfrm>
              <a:off x="0" y="1970657"/>
              <a:ext cx="340805" cy="3789680"/>
            </a:xfrm>
            <a:prstGeom prst="rect">
              <a:avLst/>
            </a:prstGeom>
            <a:solidFill>
              <a:schemeClr val="tx2">
                <a:lumMod val="90000"/>
                <a:lumOff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1F643846-CDD9-484A-8612-B44CE2A7EBD8}"/>
                </a:ext>
              </a:extLst>
            </p:cNvPr>
            <p:cNvSpPr/>
            <p:nvPr/>
          </p:nvSpPr>
          <p:spPr>
            <a:xfrm>
              <a:off x="336883" y="1970657"/>
              <a:ext cx="3734076" cy="3789680"/>
            </a:xfrm>
            <a:prstGeom prst="rect">
              <a:avLst/>
            </a:prstGeom>
            <a:solidFill>
              <a:schemeClr val="tx2">
                <a:lumMod val="90000"/>
                <a:lumOff val="1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5760" rtlCol="0" anchor="ctr"/>
            <a:lstStyle/>
            <a:p>
              <a:pPr>
                <a:spcAft>
                  <a:spcPts val="1200"/>
                </a:spcAft>
              </a:pPr>
              <a:endParaRPr lang="en-US" sz="2000" dirty="0">
                <a:solidFill>
                  <a:schemeClr val="bg1"/>
                </a:solidFill>
                <a:latin typeface="+mj-lt"/>
                <a:cs typeface="Segoe UI Semibold" panose="020B0702040204020203" pitchFamily="34" charset="0"/>
              </a:endParaRPr>
            </a:p>
          </p:txBody>
        </p:sp>
      </p:grpSp>
      <p:sp>
        <p:nvSpPr>
          <p:cNvPr id="6" name="Content Placeholder 10">
            <a:extLst>
              <a:ext uri="{FF2B5EF4-FFF2-40B4-BE49-F238E27FC236}">
                <a16:creationId xmlns:a16="http://schemas.microsoft.com/office/drawing/2014/main" id="{CA0C8CF8-5497-FF65-0384-43D195317E5B}"/>
              </a:ext>
            </a:extLst>
          </p:cNvPr>
          <p:cNvSpPr txBox="1">
            <a:spLocks/>
          </p:cNvSpPr>
          <p:nvPr/>
        </p:nvSpPr>
        <p:spPr>
          <a:xfrm>
            <a:off x="431800" y="1676216"/>
            <a:ext cx="6437989" cy="2539845"/>
          </a:xfrm>
          <a:prstGeom prst="rect">
            <a:avLst/>
          </a:prstGeom>
        </p:spPr>
        <p:txBody>
          <a:bodyPr lIns="0"/>
          <a:lstStyle>
            <a:lvl1pPr marL="169863" indent="-169863" algn="l" defTabSz="914400" rtl="0" eaLnBrk="1" latinLnBrk="0" hangingPunct="1">
              <a:lnSpc>
                <a:spcPct val="100000"/>
              </a:lnSpc>
              <a:spcBef>
                <a:spcPts val="1000"/>
              </a:spcBef>
              <a:buClr>
                <a:schemeClr val="accent6"/>
              </a:buClr>
              <a:buFont typeface="Arial" panose="020B0604020202020204" pitchFamily="34" charset="0"/>
              <a:buChar char="•"/>
              <a:defRPr sz="2000" kern="1200">
                <a:solidFill>
                  <a:schemeClr val="tx2"/>
                </a:solidFill>
                <a:latin typeface="Arial" panose="020B0604020202020204" pitchFamily="34" charset="0"/>
                <a:ea typeface="+mn-ea"/>
                <a:cs typeface="Arial" panose="020B0604020202020204" pitchFamily="34" charset="0"/>
              </a:defRPr>
            </a:lvl1pPr>
            <a:lvl2pPr marL="576263" indent="-119063" algn="l" defTabSz="914400" rtl="0" eaLnBrk="1" latinLnBrk="0" hangingPunct="1">
              <a:lnSpc>
                <a:spcPct val="100000"/>
              </a:lnSpc>
              <a:spcBef>
                <a:spcPts val="500"/>
              </a:spcBef>
              <a:buClr>
                <a:schemeClr val="accent6"/>
              </a:buClr>
              <a:buFont typeface="Arial" panose="020B0604020202020204" pitchFamily="34" charset="0"/>
              <a:buChar char="•"/>
              <a:defRPr sz="1800" kern="1200">
                <a:solidFill>
                  <a:schemeClr val="tx2"/>
                </a:solidFill>
                <a:latin typeface="Arial" panose="020B0604020202020204" pitchFamily="34" charset="0"/>
                <a:ea typeface="+mn-ea"/>
                <a:cs typeface="Arial" panose="020B0604020202020204" pitchFamily="34" charset="0"/>
              </a:defRPr>
            </a:lvl2pPr>
            <a:lvl3pPr marL="1027113" indent="-112713" algn="l" defTabSz="914400" rtl="0" eaLnBrk="1" latinLnBrk="0" hangingPunct="1">
              <a:lnSpc>
                <a:spcPct val="100000"/>
              </a:lnSpc>
              <a:spcBef>
                <a:spcPts val="500"/>
              </a:spcBef>
              <a:buClr>
                <a:schemeClr val="accent6"/>
              </a:buClr>
              <a:buFont typeface="Arial" panose="020B0604020202020204" pitchFamily="34" charset="0"/>
              <a:buChar char="•"/>
              <a:defRPr sz="1600" kern="1200">
                <a:solidFill>
                  <a:schemeClr val="tx2"/>
                </a:solidFill>
                <a:latin typeface="Arial" panose="020B0604020202020204" pitchFamily="34" charset="0"/>
                <a:ea typeface="+mn-ea"/>
                <a:cs typeface="Arial" panose="020B0604020202020204" pitchFamily="34" charset="0"/>
              </a:defRPr>
            </a:lvl3pPr>
            <a:lvl4pPr marL="1490663" indent="-119063" algn="l" defTabSz="914400" rtl="0" eaLnBrk="1" latinLnBrk="0" hangingPunct="1">
              <a:lnSpc>
                <a:spcPct val="100000"/>
              </a:lnSpc>
              <a:spcBef>
                <a:spcPts val="500"/>
              </a:spcBef>
              <a:buClr>
                <a:schemeClr val="accent6"/>
              </a:buClr>
              <a:buFont typeface="Arial" panose="020B0604020202020204" pitchFamily="34" charset="0"/>
              <a:buChar char="•"/>
              <a:defRPr sz="1400" kern="1200">
                <a:solidFill>
                  <a:schemeClr val="tx2"/>
                </a:solidFill>
                <a:latin typeface="Arial" panose="020B0604020202020204" pitchFamily="34" charset="0"/>
                <a:ea typeface="+mn-ea"/>
                <a:cs typeface="Arial" panose="020B0604020202020204" pitchFamily="34" charset="0"/>
              </a:defRPr>
            </a:lvl4pPr>
            <a:lvl5pPr marL="1941513" indent="-112713" algn="l" defTabSz="914400" rtl="0" eaLnBrk="1" latinLnBrk="0" hangingPunct="1">
              <a:lnSpc>
                <a:spcPct val="100000"/>
              </a:lnSpc>
              <a:spcBef>
                <a:spcPts val="500"/>
              </a:spcBef>
              <a:buClr>
                <a:schemeClr val="accent6"/>
              </a:buClr>
              <a:buFont typeface="Arial" panose="020B0604020202020204" pitchFamily="34" charset="0"/>
              <a:buChar char="•"/>
              <a:defRPr sz="1200" kern="1200">
                <a:solidFill>
                  <a:schemeClr val="tx2"/>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1200"/>
              </a:spcBef>
              <a:buClr>
                <a:schemeClr val="accent1"/>
              </a:buClr>
            </a:pPr>
            <a:r>
              <a:rPr lang="en-US" sz="1800" dirty="0" err="1">
                <a:solidFill>
                  <a:schemeClr val="bg1"/>
                </a:solidFill>
                <a:latin typeface="Segoe UI Semibold" panose="020B0702040204020203" pitchFamily="34" charset="0"/>
                <a:cs typeface="Segoe UI Semibold" panose="020B0702040204020203" pitchFamily="34" charset="0"/>
              </a:rPr>
              <a:t>Productia</a:t>
            </a:r>
            <a:r>
              <a:rPr lang="en-US" sz="1800" dirty="0">
                <a:solidFill>
                  <a:schemeClr val="bg1"/>
                </a:solidFill>
                <a:latin typeface="Segoe UI Semibold" panose="020B0702040204020203" pitchFamily="34" charset="0"/>
                <a:cs typeface="Segoe UI Semibold" panose="020B0702040204020203" pitchFamily="34" charset="0"/>
              </a:rPr>
              <a:t> </a:t>
            </a:r>
            <a:r>
              <a:rPr lang="en-US" sz="1800" dirty="0" err="1">
                <a:solidFill>
                  <a:schemeClr val="bg1"/>
                </a:solidFill>
                <a:latin typeface="Segoe UI Semibold" panose="020B0702040204020203" pitchFamily="34" charset="0"/>
                <a:cs typeface="Segoe UI Semibold" panose="020B0702040204020203" pitchFamily="34" charset="0"/>
              </a:rPr>
              <a:t>mondiala</a:t>
            </a:r>
            <a:r>
              <a:rPr lang="en-US" sz="1800" dirty="0">
                <a:solidFill>
                  <a:schemeClr val="bg1"/>
                </a:solidFill>
                <a:latin typeface="Segoe UI Semibold" panose="020B0702040204020203" pitchFamily="34" charset="0"/>
                <a:cs typeface="Segoe UI Semibold" panose="020B0702040204020203" pitchFamily="34" charset="0"/>
              </a:rPr>
              <a:t> a </a:t>
            </a:r>
            <a:r>
              <a:rPr lang="en-US" sz="1800" dirty="0" err="1">
                <a:solidFill>
                  <a:schemeClr val="bg1"/>
                </a:solidFill>
                <a:latin typeface="Segoe UI Semibold" panose="020B0702040204020203" pitchFamily="34" charset="0"/>
                <a:cs typeface="Segoe UI Semibold" panose="020B0702040204020203" pitchFamily="34" charset="0"/>
              </a:rPr>
              <a:t>crescut</a:t>
            </a:r>
            <a:r>
              <a:rPr lang="en-US" sz="1800" dirty="0">
                <a:solidFill>
                  <a:schemeClr val="bg1"/>
                </a:solidFill>
                <a:latin typeface="Segoe UI Semibold" panose="020B0702040204020203" pitchFamily="34" charset="0"/>
                <a:cs typeface="Segoe UI Semibold" panose="020B0702040204020203" pitchFamily="34" charset="0"/>
              </a:rPr>
              <a:t> cu </a:t>
            </a:r>
            <a:r>
              <a:rPr lang="en-US" sz="1800" dirty="0" err="1">
                <a:solidFill>
                  <a:schemeClr val="bg1"/>
                </a:solidFill>
                <a:latin typeface="Segoe UI Semibold" panose="020B0702040204020203" pitchFamily="34" charset="0"/>
                <a:cs typeface="Segoe UI Semibold" panose="020B0702040204020203" pitchFamily="34" charset="0"/>
              </a:rPr>
              <a:t>aproape</a:t>
            </a:r>
            <a:r>
              <a:rPr lang="en-US" sz="1800" dirty="0">
                <a:solidFill>
                  <a:schemeClr val="bg1"/>
                </a:solidFill>
                <a:latin typeface="Segoe UI Semibold" panose="020B0702040204020203" pitchFamily="34" charset="0"/>
                <a:cs typeface="Segoe UI Semibold" panose="020B0702040204020203" pitchFamily="34" charset="0"/>
              </a:rPr>
              <a:t> 10 mil. tone in 2025, </a:t>
            </a:r>
            <a:r>
              <a:rPr lang="en-US" sz="1800" dirty="0" err="1">
                <a:solidFill>
                  <a:schemeClr val="bg1"/>
                </a:solidFill>
                <a:latin typeface="Segoe UI Semibold" panose="020B0702040204020203" pitchFamily="34" charset="0"/>
                <a:cs typeface="Segoe UI Semibold" panose="020B0702040204020203" pitchFamily="34" charset="0"/>
              </a:rPr>
              <a:t>sustinuta</a:t>
            </a:r>
            <a:r>
              <a:rPr lang="en-US" sz="1800" dirty="0">
                <a:solidFill>
                  <a:schemeClr val="bg1"/>
                </a:solidFill>
                <a:latin typeface="Segoe UI Semibold" panose="020B0702040204020203" pitchFamily="34" charset="0"/>
                <a:cs typeface="Segoe UI Semibold" panose="020B0702040204020203" pitchFamily="34" charset="0"/>
              </a:rPr>
              <a:t> de </a:t>
            </a:r>
            <a:r>
              <a:rPr lang="en-US" sz="1800" dirty="0" err="1">
                <a:solidFill>
                  <a:schemeClr val="bg1"/>
                </a:solidFill>
                <a:latin typeface="Segoe UI Semibold" panose="020B0702040204020203" pitchFamily="34" charset="0"/>
                <a:cs typeface="Segoe UI Semibold" panose="020B0702040204020203" pitchFamily="34" charset="0"/>
              </a:rPr>
              <a:t>rezultate</a:t>
            </a:r>
            <a:r>
              <a:rPr lang="en-US" sz="1800" dirty="0">
                <a:solidFill>
                  <a:schemeClr val="bg1"/>
                </a:solidFill>
                <a:latin typeface="Segoe UI Semibold" panose="020B0702040204020203" pitchFamily="34" charset="0"/>
                <a:cs typeface="Segoe UI Semibold" panose="020B0702040204020203" pitchFamily="34" charset="0"/>
              </a:rPr>
              <a:t> </a:t>
            </a:r>
            <a:r>
              <a:rPr lang="en-US" sz="1800" dirty="0" err="1">
                <a:solidFill>
                  <a:schemeClr val="bg1"/>
                </a:solidFill>
                <a:latin typeface="Segoe UI Semibold" panose="020B0702040204020203" pitchFamily="34" charset="0"/>
                <a:cs typeface="Segoe UI Semibold" panose="020B0702040204020203" pitchFamily="34" charset="0"/>
              </a:rPr>
              <a:t>bune</a:t>
            </a:r>
            <a:r>
              <a:rPr lang="en-US" sz="1800" dirty="0">
                <a:solidFill>
                  <a:schemeClr val="bg1"/>
                </a:solidFill>
                <a:latin typeface="Segoe UI Semibold" panose="020B0702040204020203" pitchFamily="34" charset="0"/>
                <a:cs typeface="Segoe UI Semibold" panose="020B0702040204020203" pitchFamily="34" charset="0"/>
              </a:rPr>
              <a:t> in EU, Canada </a:t>
            </a:r>
            <a:r>
              <a:rPr lang="en-US" sz="1800" dirty="0" err="1">
                <a:solidFill>
                  <a:schemeClr val="bg1"/>
                </a:solidFill>
                <a:latin typeface="Segoe UI Semibold" panose="020B0702040204020203" pitchFamily="34" charset="0"/>
                <a:cs typeface="Segoe UI Semibold" panose="020B0702040204020203" pitchFamily="34" charset="0"/>
              </a:rPr>
              <a:t>si</a:t>
            </a:r>
            <a:r>
              <a:rPr lang="en-US" sz="1800" dirty="0">
                <a:solidFill>
                  <a:schemeClr val="bg1"/>
                </a:solidFill>
                <a:latin typeface="Segoe UI Semibold" panose="020B0702040204020203" pitchFamily="34" charset="0"/>
                <a:cs typeface="Segoe UI Semibold" panose="020B0702040204020203" pitchFamily="34" charset="0"/>
              </a:rPr>
              <a:t> Australia </a:t>
            </a:r>
          </a:p>
          <a:p>
            <a:pPr>
              <a:spcBef>
                <a:spcPts val="1200"/>
              </a:spcBef>
              <a:buClr>
                <a:schemeClr val="accent1"/>
              </a:buClr>
            </a:pPr>
            <a:r>
              <a:rPr lang="en-US" sz="1800" dirty="0" err="1">
                <a:solidFill>
                  <a:schemeClr val="bg1"/>
                </a:solidFill>
                <a:latin typeface="Segoe UI Semibold" panose="020B0702040204020203" pitchFamily="34" charset="0"/>
                <a:cs typeface="Segoe UI Semibold" panose="020B0702040204020203" pitchFamily="34" charset="0"/>
              </a:rPr>
              <a:t>Pentru</a:t>
            </a:r>
            <a:r>
              <a:rPr lang="en-US" sz="1800" dirty="0">
                <a:solidFill>
                  <a:schemeClr val="bg1"/>
                </a:solidFill>
                <a:latin typeface="Segoe UI Semibold" panose="020B0702040204020203" pitchFamily="34" charset="0"/>
                <a:cs typeface="Segoe UI Semibold" panose="020B0702040204020203" pitchFamily="34" charset="0"/>
              </a:rPr>
              <a:t> </a:t>
            </a:r>
            <a:r>
              <a:rPr lang="en-US" sz="1800" dirty="0" err="1">
                <a:solidFill>
                  <a:schemeClr val="bg1"/>
                </a:solidFill>
                <a:latin typeface="Segoe UI Semibold" panose="020B0702040204020203" pitchFamily="34" charset="0"/>
                <a:cs typeface="Segoe UI Semibold" panose="020B0702040204020203" pitchFamily="34" charset="0"/>
              </a:rPr>
              <a:t>recolta</a:t>
            </a:r>
            <a:r>
              <a:rPr lang="en-US" sz="1800" dirty="0">
                <a:solidFill>
                  <a:schemeClr val="bg1"/>
                </a:solidFill>
                <a:latin typeface="Segoe UI Semibold" panose="020B0702040204020203" pitchFamily="34" charset="0"/>
                <a:cs typeface="Segoe UI Semibold" panose="020B0702040204020203" pitchFamily="34" charset="0"/>
              </a:rPr>
              <a:t> 2026, </a:t>
            </a:r>
            <a:r>
              <a:rPr lang="en-US" sz="1800" dirty="0" err="1">
                <a:solidFill>
                  <a:schemeClr val="bg1"/>
                </a:solidFill>
                <a:latin typeface="Segoe UI Semibold" panose="020B0702040204020203" pitchFamily="34" charset="0"/>
                <a:cs typeface="Segoe UI Semibold" panose="020B0702040204020203" pitchFamily="34" charset="0"/>
              </a:rPr>
              <a:t>asteptarile</a:t>
            </a:r>
            <a:r>
              <a:rPr lang="en-US" sz="1800" dirty="0">
                <a:solidFill>
                  <a:schemeClr val="bg1"/>
                </a:solidFill>
                <a:latin typeface="Segoe UI Semibold" panose="020B0702040204020203" pitchFamily="34" charset="0"/>
                <a:cs typeface="Segoe UI Semibold" panose="020B0702040204020203" pitchFamily="34" charset="0"/>
              </a:rPr>
              <a:t> indica o </a:t>
            </a:r>
            <a:r>
              <a:rPr lang="en-US" sz="1800" dirty="0" err="1">
                <a:solidFill>
                  <a:schemeClr val="bg1"/>
                </a:solidFill>
                <a:latin typeface="Segoe UI Semibold" panose="020B0702040204020203" pitchFamily="34" charset="0"/>
                <a:cs typeface="Segoe UI Semibold" panose="020B0702040204020203" pitchFamily="34" charset="0"/>
              </a:rPr>
              <a:t>productie</a:t>
            </a:r>
            <a:r>
              <a:rPr lang="en-US" sz="1800" dirty="0">
                <a:solidFill>
                  <a:schemeClr val="bg1"/>
                </a:solidFill>
                <a:latin typeface="Segoe UI Semibold" panose="020B0702040204020203" pitchFamily="34" charset="0"/>
                <a:cs typeface="Segoe UI Semibold" panose="020B0702040204020203" pitchFamily="34" charset="0"/>
              </a:rPr>
              <a:t> </a:t>
            </a:r>
            <a:r>
              <a:rPr lang="en-US" sz="1800" dirty="0" err="1">
                <a:solidFill>
                  <a:schemeClr val="bg1"/>
                </a:solidFill>
                <a:latin typeface="Segoe UI Semibold" panose="020B0702040204020203" pitchFamily="34" charset="0"/>
                <a:cs typeface="Segoe UI Semibold" panose="020B0702040204020203" pitchFamily="34" charset="0"/>
              </a:rPr>
              <a:t>apropiata</a:t>
            </a:r>
            <a:r>
              <a:rPr lang="en-US" sz="1800" dirty="0">
                <a:solidFill>
                  <a:schemeClr val="bg1"/>
                </a:solidFill>
                <a:latin typeface="Segoe UI Semibold" panose="020B0702040204020203" pitchFamily="34" charset="0"/>
                <a:cs typeface="Segoe UI Semibold" panose="020B0702040204020203" pitchFamily="34" charset="0"/>
              </a:rPr>
              <a:t> de </a:t>
            </a:r>
            <a:r>
              <a:rPr lang="en-US" sz="1800" dirty="0" err="1">
                <a:solidFill>
                  <a:schemeClr val="bg1"/>
                </a:solidFill>
                <a:latin typeface="Segoe UI Semibold" panose="020B0702040204020203" pitchFamily="34" charset="0"/>
                <a:cs typeface="Segoe UI Semibold" panose="020B0702040204020203" pitchFamily="34" charset="0"/>
              </a:rPr>
              <a:t>cea</a:t>
            </a:r>
            <a:r>
              <a:rPr lang="en-US" sz="1800" dirty="0">
                <a:solidFill>
                  <a:schemeClr val="bg1"/>
                </a:solidFill>
                <a:latin typeface="Segoe UI Semibold" panose="020B0702040204020203" pitchFamily="34" charset="0"/>
                <a:cs typeface="Segoe UI Semibold" panose="020B0702040204020203" pitchFamily="34" charset="0"/>
              </a:rPr>
              <a:t> a </a:t>
            </a:r>
            <a:r>
              <a:rPr lang="en-US" sz="1800" dirty="0" err="1">
                <a:solidFill>
                  <a:schemeClr val="bg1"/>
                </a:solidFill>
                <a:latin typeface="Segoe UI Semibold" panose="020B0702040204020203" pitchFamily="34" charset="0"/>
                <a:cs typeface="Segoe UI Semibold" panose="020B0702040204020203" pitchFamily="34" charset="0"/>
              </a:rPr>
              <a:t>anul</a:t>
            </a:r>
            <a:r>
              <a:rPr lang="en-US" sz="1800" dirty="0">
                <a:solidFill>
                  <a:schemeClr val="bg1"/>
                </a:solidFill>
                <a:latin typeface="Segoe UI Semibold" panose="020B0702040204020203" pitchFamily="34" charset="0"/>
                <a:cs typeface="Segoe UI Semibold" panose="020B0702040204020203" pitchFamily="34" charset="0"/>
              </a:rPr>
              <a:t> </a:t>
            </a:r>
            <a:r>
              <a:rPr lang="en-US" sz="1800" dirty="0" err="1">
                <a:solidFill>
                  <a:schemeClr val="bg1"/>
                </a:solidFill>
                <a:latin typeface="Segoe UI Semibold" panose="020B0702040204020203" pitchFamily="34" charset="0"/>
                <a:cs typeface="Segoe UI Semibold" panose="020B0702040204020203" pitchFamily="34" charset="0"/>
              </a:rPr>
              <a:t>trecut</a:t>
            </a:r>
            <a:r>
              <a:rPr lang="en-US" sz="1800" dirty="0">
                <a:solidFill>
                  <a:schemeClr val="bg1"/>
                </a:solidFill>
                <a:latin typeface="Segoe UI Semibold" panose="020B0702040204020203" pitchFamily="34" charset="0"/>
                <a:cs typeface="Segoe UI Semibold" panose="020B0702040204020203" pitchFamily="34" charset="0"/>
              </a:rPr>
              <a:t>, cu </a:t>
            </a:r>
            <a:r>
              <a:rPr lang="en-US" sz="1800" dirty="0" err="1">
                <a:solidFill>
                  <a:schemeClr val="bg1"/>
                </a:solidFill>
                <a:latin typeface="Segoe UI Semibold" panose="020B0702040204020203" pitchFamily="34" charset="0"/>
                <a:cs typeface="Segoe UI Semibold" panose="020B0702040204020203" pitchFamily="34" charset="0"/>
              </a:rPr>
              <a:t>potentialul</a:t>
            </a:r>
            <a:r>
              <a:rPr lang="en-US" sz="1800" dirty="0">
                <a:solidFill>
                  <a:schemeClr val="bg1"/>
                </a:solidFill>
                <a:latin typeface="Segoe UI Semibold" panose="020B0702040204020203" pitchFamily="34" charset="0"/>
                <a:cs typeface="Segoe UI Semibold" panose="020B0702040204020203" pitchFamily="34" charset="0"/>
              </a:rPr>
              <a:t> </a:t>
            </a:r>
            <a:r>
              <a:rPr lang="en-US" sz="1800" dirty="0" err="1">
                <a:solidFill>
                  <a:schemeClr val="bg1"/>
                </a:solidFill>
                <a:latin typeface="Segoe UI Semibold" panose="020B0702040204020203" pitchFamily="34" charset="0"/>
                <a:cs typeface="Segoe UI Semibold" panose="020B0702040204020203" pitchFamily="34" charset="0"/>
              </a:rPr>
              <a:t>cresterii</a:t>
            </a:r>
            <a:r>
              <a:rPr lang="en-US" sz="1800" dirty="0">
                <a:solidFill>
                  <a:schemeClr val="bg1"/>
                </a:solidFill>
                <a:latin typeface="Segoe UI Semibold" panose="020B0702040204020203" pitchFamily="34" charset="0"/>
                <a:cs typeface="Segoe UI Semibold" panose="020B0702040204020203" pitchFamily="34" charset="0"/>
              </a:rPr>
              <a:t> </a:t>
            </a:r>
            <a:r>
              <a:rPr lang="en-US" sz="1800" dirty="0" err="1">
                <a:solidFill>
                  <a:schemeClr val="bg1"/>
                </a:solidFill>
                <a:latin typeface="Segoe UI Semibold" panose="020B0702040204020203" pitchFamily="34" charset="0"/>
                <a:cs typeface="Segoe UI Semibold" panose="020B0702040204020203" pitchFamily="34" charset="0"/>
              </a:rPr>
              <a:t>suprafetelor</a:t>
            </a:r>
            <a:r>
              <a:rPr lang="en-US" sz="1800" dirty="0">
                <a:solidFill>
                  <a:schemeClr val="bg1"/>
                </a:solidFill>
                <a:latin typeface="Segoe UI Semibold" panose="020B0702040204020203" pitchFamily="34" charset="0"/>
                <a:cs typeface="Segoe UI Semibold" panose="020B0702040204020203" pitchFamily="34" charset="0"/>
              </a:rPr>
              <a:t> </a:t>
            </a:r>
            <a:r>
              <a:rPr lang="en-US" sz="1800" dirty="0" err="1">
                <a:solidFill>
                  <a:schemeClr val="bg1"/>
                </a:solidFill>
                <a:latin typeface="Segoe UI Semibold" panose="020B0702040204020203" pitchFamily="34" charset="0"/>
                <a:cs typeface="Segoe UI Semibold" panose="020B0702040204020203" pitchFamily="34" charset="0"/>
              </a:rPr>
              <a:t>semanate</a:t>
            </a:r>
            <a:r>
              <a:rPr lang="en-US" sz="1800" dirty="0">
                <a:solidFill>
                  <a:schemeClr val="bg1"/>
                </a:solidFill>
                <a:latin typeface="Segoe UI Semibold" panose="020B0702040204020203" pitchFamily="34" charset="0"/>
                <a:cs typeface="Segoe UI Semibold" panose="020B0702040204020203" pitchFamily="34" charset="0"/>
              </a:rPr>
              <a:t> in Canada </a:t>
            </a:r>
            <a:r>
              <a:rPr lang="en-US" sz="1800" dirty="0" err="1">
                <a:solidFill>
                  <a:schemeClr val="bg1"/>
                </a:solidFill>
                <a:latin typeface="Segoe UI Semibold" panose="020B0702040204020203" pitchFamily="34" charset="0"/>
                <a:cs typeface="Segoe UI Semibold" panose="020B0702040204020203" pitchFamily="34" charset="0"/>
              </a:rPr>
              <a:t>si</a:t>
            </a:r>
            <a:r>
              <a:rPr lang="en-US" sz="1800" dirty="0">
                <a:solidFill>
                  <a:schemeClr val="bg1"/>
                </a:solidFill>
                <a:latin typeface="Segoe UI Semibold" panose="020B0702040204020203" pitchFamily="34" charset="0"/>
                <a:cs typeface="Segoe UI Semibold" panose="020B0702040204020203" pitchFamily="34" charset="0"/>
              </a:rPr>
              <a:t> EU, desi </a:t>
            </a:r>
            <a:r>
              <a:rPr lang="en-US" sz="1800" dirty="0" err="1">
                <a:solidFill>
                  <a:schemeClr val="bg1"/>
                </a:solidFill>
                <a:latin typeface="Segoe UI Semibold" panose="020B0702040204020203" pitchFamily="34" charset="0"/>
                <a:cs typeface="Segoe UI Semibold" panose="020B0702040204020203" pitchFamily="34" charset="0"/>
              </a:rPr>
              <a:t>raman</a:t>
            </a:r>
            <a:r>
              <a:rPr lang="en-US" sz="1800" dirty="0">
                <a:solidFill>
                  <a:schemeClr val="bg1"/>
                </a:solidFill>
                <a:latin typeface="Segoe UI Semibold" panose="020B0702040204020203" pitchFamily="34" charset="0"/>
                <a:cs typeface="Segoe UI Semibold" panose="020B0702040204020203" pitchFamily="34" charset="0"/>
              </a:rPr>
              <a:t> in </a:t>
            </a:r>
            <a:r>
              <a:rPr lang="en-US" sz="1800" dirty="0" err="1">
                <a:solidFill>
                  <a:schemeClr val="bg1"/>
                </a:solidFill>
                <a:latin typeface="Segoe UI Semibold" panose="020B0702040204020203" pitchFamily="34" charset="0"/>
                <a:cs typeface="Segoe UI Semibold" panose="020B0702040204020203" pitchFamily="34" charset="0"/>
              </a:rPr>
              <a:t>continuare</a:t>
            </a:r>
            <a:r>
              <a:rPr lang="en-US" sz="1800" dirty="0">
                <a:solidFill>
                  <a:schemeClr val="bg1"/>
                </a:solidFill>
                <a:latin typeface="Segoe UI Semibold" panose="020B0702040204020203" pitchFamily="34" charset="0"/>
                <a:cs typeface="Segoe UI Semibold" panose="020B0702040204020203" pitchFamily="34" charset="0"/>
              </a:rPr>
              <a:t> </a:t>
            </a:r>
            <a:r>
              <a:rPr lang="en-US" sz="1800" dirty="0" err="1">
                <a:solidFill>
                  <a:schemeClr val="bg1"/>
                </a:solidFill>
                <a:latin typeface="Segoe UI Semibold" panose="020B0702040204020203" pitchFamily="34" charset="0"/>
                <a:cs typeface="Segoe UI Semibold" panose="020B0702040204020203" pitchFamily="34" charset="0"/>
              </a:rPr>
              <a:t>incertitudini</a:t>
            </a:r>
            <a:r>
              <a:rPr lang="en-US" sz="1800" dirty="0">
                <a:solidFill>
                  <a:schemeClr val="bg1"/>
                </a:solidFill>
                <a:latin typeface="Segoe UI Semibold" panose="020B0702040204020203" pitchFamily="34" charset="0"/>
                <a:cs typeface="Segoe UI Semibold" panose="020B0702040204020203" pitchFamily="34" charset="0"/>
              </a:rPr>
              <a:t> cu </a:t>
            </a:r>
            <a:r>
              <a:rPr lang="en-US" sz="1800" dirty="0" err="1">
                <a:solidFill>
                  <a:schemeClr val="bg1"/>
                </a:solidFill>
                <a:latin typeface="Segoe UI Semibold" panose="020B0702040204020203" pitchFamily="34" charset="0"/>
                <a:cs typeface="Segoe UI Semibold" panose="020B0702040204020203" pitchFamily="34" charset="0"/>
              </a:rPr>
              <a:t>privire</a:t>
            </a:r>
            <a:r>
              <a:rPr lang="en-US" sz="1800" dirty="0">
                <a:solidFill>
                  <a:schemeClr val="bg1"/>
                </a:solidFill>
                <a:latin typeface="Segoe UI Semibold" panose="020B0702040204020203" pitchFamily="34" charset="0"/>
                <a:cs typeface="Segoe UI Semibold" panose="020B0702040204020203" pitchFamily="34" charset="0"/>
              </a:rPr>
              <a:t> la </a:t>
            </a:r>
            <a:r>
              <a:rPr lang="en-US" sz="1800" dirty="0" err="1">
                <a:solidFill>
                  <a:schemeClr val="bg1"/>
                </a:solidFill>
                <a:latin typeface="Segoe UI Semibold" panose="020B0702040204020203" pitchFamily="34" charset="0"/>
                <a:cs typeface="Segoe UI Semibold" panose="020B0702040204020203" pitchFamily="34" charset="0"/>
              </a:rPr>
              <a:t>conditiile</a:t>
            </a:r>
            <a:r>
              <a:rPr lang="en-US" sz="1800" dirty="0">
                <a:solidFill>
                  <a:schemeClr val="bg1"/>
                </a:solidFill>
                <a:latin typeface="Segoe UI Semibold" panose="020B0702040204020203" pitchFamily="34" charset="0"/>
                <a:cs typeface="Segoe UI Semibold" panose="020B0702040204020203" pitchFamily="34" charset="0"/>
              </a:rPr>
              <a:t> </a:t>
            </a:r>
            <a:r>
              <a:rPr lang="en-US" sz="1800" dirty="0" err="1">
                <a:solidFill>
                  <a:schemeClr val="bg1"/>
                </a:solidFill>
                <a:latin typeface="Segoe UI Semibold" panose="020B0702040204020203" pitchFamily="34" charset="0"/>
                <a:cs typeface="Segoe UI Semibold" panose="020B0702040204020203" pitchFamily="34" charset="0"/>
              </a:rPr>
              <a:t>meteo</a:t>
            </a:r>
            <a:r>
              <a:rPr lang="en-US" sz="1800" dirty="0">
                <a:solidFill>
                  <a:schemeClr val="bg1"/>
                </a:solidFill>
                <a:latin typeface="Segoe UI Semibold" panose="020B0702040204020203" pitchFamily="34" charset="0"/>
                <a:cs typeface="Segoe UI Semibold" panose="020B0702040204020203" pitchFamily="34" charset="0"/>
              </a:rPr>
              <a:t> </a:t>
            </a:r>
          </a:p>
          <a:p>
            <a:pPr>
              <a:spcBef>
                <a:spcPts val="1200"/>
              </a:spcBef>
              <a:buClr>
                <a:schemeClr val="accent1"/>
              </a:buClr>
            </a:pPr>
            <a:r>
              <a:rPr lang="en-US" sz="1800" dirty="0" err="1">
                <a:solidFill>
                  <a:schemeClr val="bg1"/>
                </a:solidFill>
                <a:latin typeface="Segoe UI Semibold" panose="020B0702040204020203" pitchFamily="34" charset="0"/>
                <a:cs typeface="Segoe UI Semibold" panose="020B0702040204020203" pitchFamily="34" charset="0"/>
              </a:rPr>
              <a:t>Importurile</a:t>
            </a:r>
            <a:r>
              <a:rPr lang="en-US" sz="1800" dirty="0">
                <a:solidFill>
                  <a:schemeClr val="bg1"/>
                </a:solidFill>
                <a:latin typeface="Segoe UI Semibold" panose="020B0702040204020203" pitchFamily="34" charset="0"/>
                <a:cs typeface="Segoe UI Semibold" panose="020B0702040204020203" pitchFamily="34" charset="0"/>
              </a:rPr>
              <a:t> au </a:t>
            </a:r>
            <a:r>
              <a:rPr lang="en-US" sz="1800" dirty="0" err="1">
                <a:solidFill>
                  <a:schemeClr val="bg1"/>
                </a:solidFill>
                <a:latin typeface="Segoe UI Semibold" panose="020B0702040204020203" pitchFamily="34" charset="0"/>
                <a:cs typeface="Segoe UI Semibold" panose="020B0702040204020203" pitchFamily="34" charset="0"/>
              </a:rPr>
              <a:t>scazut</a:t>
            </a:r>
            <a:r>
              <a:rPr lang="en-US" sz="1800" dirty="0">
                <a:solidFill>
                  <a:schemeClr val="bg1"/>
                </a:solidFill>
                <a:latin typeface="Segoe UI Semibold" panose="020B0702040204020203" pitchFamily="34" charset="0"/>
                <a:cs typeface="Segoe UI Semibold" panose="020B0702040204020203" pitchFamily="34" charset="0"/>
              </a:rPr>
              <a:t> in 2025, </a:t>
            </a:r>
            <a:r>
              <a:rPr lang="en-US" sz="1800" dirty="0" err="1">
                <a:solidFill>
                  <a:schemeClr val="bg1"/>
                </a:solidFill>
                <a:latin typeface="Segoe UI Semibold" panose="020B0702040204020203" pitchFamily="34" charset="0"/>
                <a:cs typeface="Segoe UI Semibold" panose="020B0702040204020203" pitchFamily="34" charset="0"/>
              </a:rPr>
              <a:t>dar</a:t>
            </a:r>
            <a:r>
              <a:rPr lang="en-US" sz="1800" dirty="0">
                <a:solidFill>
                  <a:schemeClr val="bg1"/>
                </a:solidFill>
                <a:latin typeface="Segoe UI Semibold" panose="020B0702040204020203" pitchFamily="34" charset="0"/>
                <a:cs typeface="Segoe UI Semibold" panose="020B0702040204020203" pitchFamily="34" charset="0"/>
              </a:rPr>
              <a:t> </a:t>
            </a:r>
            <a:r>
              <a:rPr lang="en-US" sz="1800" dirty="0" err="1">
                <a:solidFill>
                  <a:schemeClr val="bg1"/>
                </a:solidFill>
                <a:latin typeface="Segoe UI Semibold" panose="020B0702040204020203" pitchFamily="34" charset="0"/>
                <a:cs typeface="Segoe UI Semibold" panose="020B0702040204020203" pitchFamily="34" charset="0"/>
              </a:rPr>
              <a:t>cererea</a:t>
            </a:r>
            <a:r>
              <a:rPr lang="en-US" sz="1800" dirty="0">
                <a:solidFill>
                  <a:schemeClr val="bg1"/>
                </a:solidFill>
                <a:latin typeface="Segoe UI Semibold" panose="020B0702040204020203" pitchFamily="34" charset="0"/>
                <a:cs typeface="Segoe UI Semibold" panose="020B0702040204020203" pitchFamily="34" charset="0"/>
              </a:rPr>
              <a:t> </a:t>
            </a:r>
            <a:r>
              <a:rPr lang="en-US" sz="1800" dirty="0" err="1">
                <a:solidFill>
                  <a:schemeClr val="bg1"/>
                </a:solidFill>
                <a:latin typeface="Segoe UI Semibold" panose="020B0702040204020203" pitchFamily="34" charset="0"/>
                <a:cs typeface="Segoe UI Semibold" panose="020B0702040204020203" pitchFamily="34" charset="0"/>
              </a:rPr>
              <a:t>pentru</a:t>
            </a:r>
            <a:r>
              <a:rPr lang="en-US" sz="1800" dirty="0">
                <a:solidFill>
                  <a:schemeClr val="bg1"/>
                </a:solidFill>
                <a:latin typeface="Segoe UI Semibold" panose="020B0702040204020203" pitchFamily="34" charset="0"/>
                <a:cs typeface="Segoe UI Semibold" panose="020B0702040204020203" pitchFamily="34" charset="0"/>
              </a:rPr>
              <a:t> </a:t>
            </a:r>
            <a:r>
              <a:rPr lang="en-US" sz="1800" dirty="0" err="1">
                <a:solidFill>
                  <a:schemeClr val="bg1"/>
                </a:solidFill>
                <a:latin typeface="Segoe UI Semibold" panose="020B0702040204020203" pitchFamily="34" charset="0"/>
                <a:cs typeface="Segoe UI Semibold" panose="020B0702040204020203" pitchFamily="34" charset="0"/>
              </a:rPr>
              <a:t>procesare</a:t>
            </a:r>
            <a:r>
              <a:rPr lang="en-US" sz="1800" dirty="0">
                <a:solidFill>
                  <a:schemeClr val="bg1"/>
                </a:solidFill>
                <a:latin typeface="Segoe UI Semibold" panose="020B0702040204020203" pitchFamily="34" charset="0"/>
                <a:cs typeface="Segoe UI Semibold" panose="020B0702040204020203" pitchFamily="34" charset="0"/>
              </a:rPr>
              <a:t> </a:t>
            </a:r>
            <a:r>
              <a:rPr lang="en-US" sz="1800" dirty="0" err="1">
                <a:solidFill>
                  <a:schemeClr val="bg1"/>
                </a:solidFill>
                <a:latin typeface="Segoe UI Semibold" panose="020B0702040204020203" pitchFamily="34" charset="0"/>
                <a:cs typeface="Segoe UI Semibold" panose="020B0702040204020203" pitchFamily="34" charset="0"/>
              </a:rPr>
              <a:t>ramane</a:t>
            </a:r>
            <a:r>
              <a:rPr lang="en-US" sz="1800" dirty="0">
                <a:solidFill>
                  <a:schemeClr val="bg1"/>
                </a:solidFill>
                <a:latin typeface="Segoe UI Semibold" panose="020B0702040204020203" pitchFamily="34" charset="0"/>
                <a:cs typeface="Segoe UI Semibold" panose="020B0702040204020203" pitchFamily="34" charset="0"/>
              </a:rPr>
              <a:t> </a:t>
            </a:r>
            <a:r>
              <a:rPr lang="en-US" sz="1800" dirty="0" err="1">
                <a:solidFill>
                  <a:schemeClr val="bg1"/>
                </a:solidFill>
                <a:latin typeface="Segoe UI Semibold" panose="020B0702040204020203" pitchFamily="34" charset="0"/>
                <a:cs typeface="Segoe UI Semibold" panose="020B0702040204020203" pitchFamily="34" charset="0"/>
              </a:rPr>
              <a:t>puternica</a:t>
            </a:r>
            <a:r>
              <a:rPr lang="en-US" sz="1800" dirty="0">
                <a:solidFill>
                  <a:schemeClr val="bg1"/>
                </a:solidFill>
                <a:latin typeface="Segoe UI Semibold" panose="020B0702040204020203" pitchFamily="34" charset="0"/>
                <a:cs typeface="Segoe UI Semibold" panose="020B0702040204020203" pitchFamily="34" charset="0"/>
              </a:rPr>
              <a:t>, </a:t>
            </a:r>
            <a:r>
              <a:rPr lang="en-US" sz="1800" dirty="0" err="1">
                <a:solidFill>
                  <a:schemeClr val="bg1"/>
                </a:solidFill>
                <a:latin typeface="Segoe UI Semibold" panose="020B0702040204020203" pitchFamily="34" charset="0"/>
                <a:cs typeface="Segoe UI Semibold" panose="020B0702040204020203" pitchFamily="34" charset="0"/>
              </a:rPr>
              <a:t>datorita</a:t>
            </a:r>
            <a:r>
              <a:rPr lang="en-US" sz="1800" dirty="0">
                <a:solidFill>
                  <a:schemeClr val="bg1"/>
                </a:solidFill>
                <a:latin typeface="Segoe UI Semibold" panose="020B0702040204020203" pitchFamily="34" charset="0"/>
                <a:cs typeface="Segoe UI Semibold" panose="020B0702040204020203" pitchFamily="34" charset="0"/>
              </a:rPr>
              <a:t> </a:t>
            </a:r>
            <a:r>
              <a:rPr lang="en-US" sz="1800" dirty="0" err="1">
                <a:solidFill>
                  <a:schemeClr val="bg1"/>
                </a:solidFill>
                <a:latin typeface="Segoe UI Semibold" panose="020B0702040204020203" pitchFamily="34" charset="0"/>
                <a:cs typeface="Segoe UI Semibold" panose="020B0702040204020203" pitchFamily="34" charset="0"/>
              </a:rPr>
              <a:t>cresterii</a:t>
            </a:r>
            <a:r>
              <a:rPr lang="en-US" sz="1800" dirty="0">
                <a:solidFill>
                  <a:schemeClr val="bg1"/>
                </a:solidFill>
                <a:latin typeface="Segoe UI Semibold" panose="020B0702040204020203" pitchFamily="34" charset="0"/>
                <a:cs typeface="Segoe UI Semibold" panose="020B0702040204020203" pitchFamily="34" charset="0"/>
              </a:rPr>
              <a:t> </a:t>
            </a:r>
            <a:r>
              <a:rPr lang="en-US" sz="1800" dirty="0" err="1">
                <a:solidFill>
                  <a:schemeClr val="bg1"/>
                </a:solidFill>
                <a:latin typeface="Segoe UI Semibold" panose="020B0702040204020203" pitchFamily="34" charset="0"/>
                <a:cs typeface="Segoe UI Semibold" panose="020B0702040204020203" pitchFamily="34" charset="0"/>
              </a:rPr>
              <a:t>mandatelor</a:t>
            </a:r>
            <a:r>
              <a:rPr lang="en-US" sz="1800" dirty="0">
                <a:solidFill>
                  <a:schemeClr val="bg1"/>
                </a:solidFill>
                <a:latin typeface="Segoe UI Semibold" panose="020B0702040204020203" pitchFamily="34" charset="0"/>
                <a:cs typeface="Segoe UI Semibold" panose="020B0702040204020203" pitchFamily="34" charset="0"/>
              </a:rPr>
              <a:t> </a:t>
            </a:r>
            <a:r>
              <a:rPr lang="en-US" sz="1800" dirty="0" err="1">
                <a:solidFill>
                  <a:schemeClr val="bg1"/>
                </a:solidFill>
                <a:latin typeface="Segoe UI Semibold" panose="020B0702040204020203" pitchFamily="34" charset="0"/>
                <a:cs typeface="Segoe UI Semibold" panose="020B0702040204020203" pitchFamily="34" charset="0"/>
              </a:rPr>
              <a:t>pentru</a:t>
            </a:r>
            <a:r>
              <a:rPr lang="en-US" sz="1800" dirty="0">
                <a:solidFill>
                  <a:schemeClr val="bg1"/>
                </a:solidFill>
                <a:latin typeface="Segoe UI Semibold" panose="020B0702040204020203" pitchFamily="34" charset="0"/>
                <a:cs typeface="Segoe UI Semibold" panose="020B0702040204020203" pitchFamily="34" charset="0"/>
              </a:rPr>
              <a:t> biodiesel </a:t>
            </a:r>
            <a:r>
              <a:rPr lang="en-US" sz="1800" dirty="0" err="1">
                <a:solidFill>
                  <a:schemeClr val="bg1"/>
                </a:solidFill>
                <a:latin typeface="Segoe UI Semibold" panose="020B0702040204020203" pitchFamily="34" charset="0"/>
                <a:cs typeface="Segoe UI Semibold" panose="020B0702040204020203" pitchFamily="34" charset="0"/>
              </a:rPr>
              <a:t>iar</a:t>
            </a:r>
            <a:r>
              <a:rPr lang="en-US" sz="1800" dirty="0">
                <a:solidFill>
                  <a:schemeClr val="bg1"/>
                </a:solidFill>
                <a:latin typeface="Segoe UI Semibold" panose="020B0702040204020203" pitchFamily="34" charset="0"/>
                <a:cs typeface="Segoe UI Semibold" panose="020B0702040204020203" pitchFamily="34" charset="0"/>
              </a:rPr>
              <a:t> EU </a:t>
            </a:r>
            <a:r>
              <a:rPr lang="en-US" sz="1800" dirty="0" err="1">
                <a:solidFill>
                  <a:schemeClr val="bg1"/>
                </a:solidFill>
                <a:latin typeface="Segoe UI Semibold" panose="020B0702040204020203" pitchFamily="34" charset="0"/>
                <a:cs typeface="Segoe UI Semibold" panose="020B0702040204020203" pitchFamily="34" charset="0"/>
              </a:rPr>
              <a:t>va</a:t>
            </a:r>
            <a:r>
              <a:rPr lang="en-US" sz="1800" dirty="0">
                <a:solidFill>
                  <a:schemeClr val="bg1"/>
                </a:solidFill>
                <a:latin typeface="Segoe UI Semibold" panose="020B0702040204020203" pitchFamily="34" charset="0"/>
                <a:cs typeface="Segoe UI Semibold" panose="020B0702040204020203" pitchFamily="34" charset="0"/>
              </a:rPr>
              <a:t> </a:t>
            </a:r>
            <a:r>
              <a:rPr lang="en-US" sz="1800" dirty="0" err="1">
                <a:solidFill>
                  <a:schemeClr val="bg1"/>
                </a:solidFill>
                <a:latin typeface="Segoe UI Semibold" panose="020B0702040204020203" pitchFamily="34" charset="0"/>
                <a:cs typeface="Segoe UI Semibold" panose="020B0702040204020203" pitchFamily="34" charset="0"/>
              </a:rPr>
              <a:t>trebuie</a:t>
            </a:r>
            <a:r>
              <a:rPr lang="en-US" sz="1800" dirty="0">
                <a:solidFill>
                  <a:schemeClr val="bg1"/>
                </a:solidFill>
                <a:latin typeface="Segoe UI Semibold" panose="020B0702040204020203" pitchFamily="34" charset="0"/>
                <a:cs typeface="Segoe UI Semibold" panose="020B0702040204020203" pitchFamily="34" charset="0"/>
              </a:rPr>
              <a:t> </a:t>
            </a:r>
            <a:r>
              <a:rPr lang="en-US" sz="1800" dirty="0" err="1">
                <a:solidFill>
                  <a:schemeClr val="bg1"/>
                </a:solidFill>
                <a:latin typeface="Segoe UI Semibold" panose="020B0702040204020203" pitchFamily="34" charset="0"/>
                <a:cs typeface="Segoe UI Semibold" panose="020B0702040204020203" pitchFamily="34" charset="0"/>
              </a:rPr>
              <a:t>sa</a:t>
            </a:r>
            <a:r>
              <a:rPr lang="en-US" sz="1800" dirty="0">
                <a:solidFill>
                  <a:schemeClr val="bg1"/>
                </a:solidFill>
                <a:latin typeface="Segoe UI Semibold" panose="020B0702040204020203" pitchFamily="34" charset="0"/>
                <a:cs typeface="Segoe UI Semibold" panose="020B0702040204020203" pitchFamily="34" charset="0"/>
              </a:rPr>
              <a:t> </a:t>
            </a:r>
            <a:r>
              <a:rPr lang="en-US" sz="1800" dirty="0" err="1">
                <a:solidFill>
                  <a:schemeClr val="bg1"/>
                </a:solidFill>
                <a:latin typeface="Segoe UI Semibold" panose="020B0702040204020203" pitchFamily="34" charset="0"/>
                <a:cs typeface="Segoe UI Semibold" panose="020B0702040204020203" pitchFamily="34" charset="0"/>
              </a:rPr>
              <a:t>importe</a:t>
            </a:r>
            <a:r>
              <a:rPr lang="en-US" sz="1800" dirty="0">
                <a:solidFill>
                  <a:schemeClr val="bg1"/>
                </a:solidFill>
                <a:latin typeface="Segoe UI Semibold" panose="020B0702040204020203" pitchFamily="34" charset="0"/>
                <a:cs typeface="Segoe UI Semibold" panose="020B0702040204020203" pitchFamily="34" charset="0"/>
              </a:rPr>
              <a:t> minim 6 mil. tone </a:t>
            </a:r>
            <a:r>
              <a:rPr lang="en-US" sz="1800" dirty="0" err="1">
                <a:solidFill>
                  <a:schemeClr val="bg1"/>
                </a:solidFill>
                <a:latin typeface="Segoe UI Semibold" panose="020B0702040204020203" pitchFamily="34" charset="0"/>
                <a:cs typeface="Segoe UI Semibold" panose="020B0702040204020203" pitchFamily="34" charset="0"/>
              </a:rPr>
              <a:t>si</a:t>
            </a:r>
            <a:r>
              <a:rPr lang="en-US" sz="1800" dirty="0">
                <a:solidFill>
                  <a:schemeClr val="bg1"/>
                </a:solidFill>
                <a:latin typeface="Segoe UI Semibold" panose="020B0702040204020203" pitchFamily="34" charset="0"/>
                <a:cs typeface="Segoe UI Semibold" panose="020B0702040204020203" pitchFamily="34" charset="0"/>
              </a:rPr>
              <a:t> in 2026</a:t>
            </a:r>
          </a:p>
          <a:p>
            <a:pPr>
              <a:spcBef>
                <a:spcPts val="1200"/>
              </a:spcBef>
              <a:buClr>
                <a:schemeClr val="accent1"/>
              </a:buClr>
            </a:pPr>
            <a:endParaRPr lang="en-US" sz="1800" dirty="0">
              <a:solidFill>
                <a:schemeClr val="bg1"/>
              </a:solidFill>
              <a:latin typeface="Segoe UI Semibold" panose="020B0702040204020203" pitchFamily="34" charset="0"/>
              <a:cs typeface="Segoe UI Semibold" panose="020B0702040204020203" pitchFamily="34" charset="0"/>
            </a:endParaRPr>
          </a:p>
          <a:p>
            <a:pPr>
              <a:spcBef>
                <a:spcPts val="1200"/>
              </a:spcBef>
              <a:buClr>
                <a:schemeClr val="accent1"/>
              </a:buClr>
            </a:pPr>
            <a:endParaRPr lang="en-US" sz="1800" dirty="0">
              <a:solidFill>
                <a:schemeClr val="bg1"/>
              </a:solidFill>
              <a:latin typeface="Segoe UI Semibold" panose="020B0702040204020203" pitchFamily="34" charset="0"/>
              <a:cs typeface="Segoe UI Semibold" panose="020B0702040204020203" pitchFamily="34" charset="0"/>
            </a:endParaRPr>
          </a:p>
          <a:p>
            <a:pPr>
              <a:spcBef>
                <a:spcPts val="1200"/>
              </a:spcBef>
              <a:buClr>
                <a:schemeClr val="accent1"/>
              </a:buClr>
            </a:pPr>
            <a:endParaRPr lang="en-US" sz="1800" dirty="0">
              <a:solidFill>
                <a:schemeClr val="bg1"/>
              </a:solidFill>
              <a:latin typeface="Segoe UI Semibold" panose="020B0702040204020203" pitchFamily="34" charset="0"/>
              <a:cs typeface="Segoe UI Semibold" panose="020B0702040204020203" pitchFamily="34" charset="0"/>
            </a:endParaRPr>
          </a:p>
          <a:p>
            <a:pPr>
              <a:spcBef>
                <a:spcPts val="1200"/>
              </a:spcBef>
              <a:buClr>
                <a:schemeClr val="accent1"/>
              </a:buClr>
            </a:pPr>
            <a:endParaRPr lang="en-US" sz="1800" dirty="0">
              <a:solidFill>
                <a:schemeClr val="bg1"/>
              </a:solidFill>
              <a:latin typeface="Segoe UI Semibold" panose="020B0702040204020203" pitchFamily="34" charset="0"/>
              <a:cs typeface="Segoe UI Semibold" panose="020B0702040204020203" pitchFamily="34" charset="0"/>
            </a:endParaRPr>
          </a:p>
          <a:p>
            <a:pPr>
              <a:spcBef>
                <a:spcPts val="1200"/>
              </a:spcBef>
              <a:buClr>
                <a:schemeClr val="accent1"/>
              </a:buClr>
            </a:pPr>
            <a:endParaRPr lang="en-US" sz="1800" dirty="0">
              <a:solidFill>
                <a:schemeClr val="tx1"/>
              </a:solidFill>
              <a:latin typeface="+mj-lt"/>
            </a:endParaRPr>
          </a:p>
        </p:txBody>
      </p:sp>
      <p:graphicFrame>
        <p:nvGraphicFramePr>
          <p:cNvPr id="3" name="Chart 2">
            <a:extLst>
              <a:ext uri="{FF2B5EF4-FFF2-40B4-BE49-F238E27FC236}">
                <a16:creationId xmlns:a16="http://schemas.microsoft.com/office/drawing/2014/main" id="{017096BE-1BA3-927B-C3CD-962CA98D245B}"/>
              </a:ext>
            </a:extLst>
          </p:cNvPr>
          <p:cNvGraphicFramePr>
            <a:graphicFrameLocks/>
          </p:cNvGraphicFramePr>
          <p:nvPr>
            <p:extLst>
              <p:ext uri="{D42A27DB-BD31-4B8C-83A1-F6EECF244321}">
                <p14:modId xmlns:p14="http://schemas.microsoft.com/office/powerpoint/2010/main" val="2693009451"/>
              </p:ext>
            </p:extLst>
          </p:nvPr>
        </p:nvGraphicFramePr>
        <p:xfrm>
          <a:off x="186730" y="4769426"/>
          <a:ext cx="6550620" cy="199451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1" name="Chart 10">
            <a:extLst>
              <a:ext uri="{FF2B5EF4-FFF2-40B4-BE49-F238E27FC236}">
                <a16:creationId xmlns:a16="http://schemas.microsoft.com/office/drawing/2014/main" id="{D099D3E3-3F1B-4116-37B8-D81F4E7ACD71}"/>
              </a:ext>
            </a:extLst>
          </p:cNvPr>
          <p:cNvGraphicFramePr>
            <a:graphicFrameLocks/>
          </p:cNvGraphicFramePr>
          <p:nvPr>
            <p:extLst>
              <p:ext uri="{D42A27DB-BD31-4B8C-83A1-F6EECF244321}">
                <p14:modId xmlns:p14="http://schemas.microsoft.com/office/powerpoint/2010/main" val="657536453"/>
              </p:ext>
            </p:extLst>
          </p:nvPr>
        </p:nvGraphicFramePr>
        <p:xfrm>
          <a:off x="7288480" y="1270339"/>
          <a:ext cx="4572000" cy="27432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2" name="Chart 11">
            <a:extLst>
              <a:ext uri="{FF2B5EF4-FFF2-40B4-BE49-F238E27FC236}">
                <a16:creationId xmlns:a16="http://schemas.microsoft.com/office/drawing/2014/main" id="{5F887B56-4FF2-1F67-8071-308ABC064007}"/>
              </a:ext>
            </a:extLst>
          </p:cNvPr>
          <p:cNvGraphicFramePr>
            <a:graphicFrameLocks/>
          </p:cNvGraphicFramePr>
          <p:nvPr>
            <p:extLst>
              <p:ext uri="{D42A27DB-BD31-4B8C-83A1-F6EECF244321}">
                <p14:modId xmlns:p14="http://schemas.microsoft.com/office/powerpoint/2010/main" val="1726337294"/>
              </p:ext>
            </p:extLst>
          </p:nvPr>
        </p:nvGraphicFramePr>
        <p:xfrm>
          <a:off x="7188200" y="4216061"/>
          <a:ext cx="4572000" cy="2539845"/>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40484069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431B90-37E2-4D29-AA2A-FAE3FCE33B1A}"/>
              </a:ext>
            </a:extLst>
          </p:cNvPr>
          <p:cNvSpPr>
            <a:spLocks noGrp="1"/>
          </p:cNvSpPr>
          <p:nvPr>
            <p:ph type="title"/>
          </p:nvPr>
        </p:nvSpPr>
        <p:spPr>
          <a:xfrm>
            <a:off x="456388" y="102093"/>
            <a:ext cx="10515600" cy="1325563"/>
          </a:xfrm>
        </p:spPr>
        <p:txBody>
          <a:bodyPr>
            <a:normAutofit/>
          </a:bodyPr>
          <a:lstStyle/>
          <a:p>
            <a:r>
              <a:rPr lang="en-US" sz="3200" dirty="0" err="1">
                <a:solidFill>
                  <a:schemeClr val="tx2"/>
                </a:solidFill>
                <a:latin typeface="Segoe UI Semibold" panose="020B0702040204020203" pitchFamily="34" charset="0"/>
                <a:cs typeface="Segoe UI Semibold" panose="020B0702040204020203" pitchFamily="34" charset="0"/>
              </a:rPr>
              <a:t>Evolutie</a:t>
            </a:r>
            <a:r>
              <a:rPr lang="en-US" sz="3200" dirty="0">
                <a:solidFill>
                  <a:schemeClr val="tx2"/>
                </a:solidFill>
                <a:latin typeface="Segoe UI Semibold" panose="020B0702040204020203" pitchFamily="34" charset="0"/>
                <a:cs typeface="Segoe UI Semibold" panose="020B0702040204020203" pitchFamily="34" charset="0"/>
              </a:rPr>
              <a:t> </a:t>
            </a:r>
            <a:r>
              <a:rPr lang="en-US" sz="3200" dirty="0" err="1">
                <a:solidFill>
                  <a:schemeClr val="tx2"/>
                </a:solidFill>
                <a:latin typeface="Segoe UI Semibold" panose="020B0702040204020203" pitchFamily="34" charset="0"/>
                <a:cs typeface="Segoe UI Semibold" panose="020B0702040204020203" pitchFamily="34" charset="0"/>
              </a:rPr>
              <a:t>pret</a:t>
            </a:r>
            <a:r>
              <a:rPr lang="en-US" sz="3200" dirty="0">
                <a:solidFill>
                  <a:schemeClr val="tx2"/>
                </a:solidFill>
                <a:latin typeface="Segoe UI Semibold" panose="020B0702040204020203" pitchFamily="34" charset="0"/>
                <a:cs typeface="Segoe UI Semibold" panose="020B0702040204020203" pitchFamily="34" charset="0"/>
              </a:rPr>
              <a:t> </a:t>
            </a:r>
            <a:r>
              <a:rPr lang="en-US" sz="3200" dirty="0" err="1">
                <a:solidFill>
                  <a:schemeClr val="tx2"/>
                </a:solidFill>
                <a:latin typeface="Segoe UI Semibold" panose="020B0702040204020203" pitchFamily="34" charset="0"/>
                <a:cs typeface="Segoe UI Semibold" panose="020B0702040204020203" pitchFamily="34" charset="0"/>
              </a:rPr>
              <a:t>rapita</a:t>
            </a:r>
            <a:r>
              <a:rPr lang="en-US" sz="3200" dirty="0">
                <a:solidFill>
                  <a:schemeClr val="tx2"/>
                </a:solidFill>
                <a:latin typeface="Segoe UI Semibold" panose="020B0702040204020203" pitchFamily="34" charset="0"/>
                <a:cs typeface="Segoe UI Semibold" panose="020B0702040204020203" pitchFamily="34" charset="0"/>
              </a:rPr>
              <a:t> 2025 -2026</a:t>
            </a:r>
            <a:endParaRPr lang="en-US" sz="3200" dirty="0"/>
          </a:p>
        </p:txBody>
      </p:sp>
      <p:sp>
        <p:nvSpPr>
          <p:cNvPr id="4" name="Slide Number Placeholder 3">
            <a:extLst>
              <a:ext uri="{FF2B5EF4-FFF2-40B4-BE49-F238E27FC236}">
                <a16:creationId xmlns:a16="http://schemas.microsoft.com/office/drawing/2014/main" id="{7F63DCFD-5A13-46C0-89C5-D12182DAE14B}"/>
              </a:ext>
            </a:extLst>
          </p:cNvPr>
          <p:cNvSpPr>
            <a:spLocks noGrp="1"/>
          </p:cNvSpPr>
          <p:nvPr>
            <p:ph type="sldNum" sz="quarter" idx="11"/>
          </p:nvPr>
        </p:nvSpPr>
        <p:spPr/>
        <p:txBody>
          <a:bodyPr/>
          <a:lstStyle/>
          <a:p>
            <a:fld id="{B86CEE44-6F89-45AC-812A-88D538657E02}" type="slidenum">
              <a:rPr lang="en-US" smtClean="0"/>
              <a:pPr/>
              <a:t>5</a:t>
            </a:fld>
            <a:endParaRPr lang="en-US" dirty="0"/>
          </a:p>
        </p:txBody>
      </p:sp>
      <p:grpSp>
        <p:nvGrpSpPr>
          <p:cNvPr id="8" name="Group 7">
            <a:extLst>
              <a:ext uri="{FF2B5EF4-FFF2-40B4-BE49-F238E27FC236}">
                <a16:creationId xmlns:a16="http://schemas.microsoft.com/office/drawing/2014/main" id="{C2FBE432-7BF7-4C19-B5BE-8BB83624E856}"/>
              </a:ext>
            </a:extLst>
          </p:cNvPr>
          <p:cNvGrpSpPr/>
          <p:nvPr/>
        </p:nvGrpSpPr>
        <p:grpSpPr>
          <a:xfrm>
            <a:off x="0" y="1701801"/>
            <a:ext cx="4070959" cy="4584700"/>
            <a:chOff x="0" y="1970657"/>
            <a:chExt cx="4070959" cy="3789680"/>
          </a:xfrm>
        </p:grpSpPr>
        <p:sp>
          <p:nvSpPr>
            <p:cNvPr id="13" name="Rectangle 12">
              <a:extLst>
                <a:ext uri="{FF2B5EF4-FFF2-40B4-BE49-F238E27FC236}">
                  <a16:creationId xmlns:a16="http://schemas.microsoft.com/office/drawing/2014/main" id="{8989EE97-D6CA-4F95-8343-06E437A1FAF0}"/>
                </a:ext>
              </a:extLst>
            </p:cNvPr>
            <p:cNvSpPr/>
            <p:nvPr/>
          </p:nvSpPr>
          <p:spPr>
            <a:xfrm>
              <a:off x="0" y="1970657"/>
              <a:ext cx="340805" cy="3789680"/>
            </a:xfrm>
            <a:prstGeom prst="rect">
              <a:avLst/>
            </a:prstGeom>
            <a:solidFill>
              <a:schemeClr val="tx2">
                <a:lumMod val="90000"/>
                <a:lumOff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1F643846-CDD9-484A-8612-B44CE2A7EBD8}"/>
                </a:ext>
              </a:extLst>
            </p:cNvPr>
            <p:cNvSpPr/>
            <p:nvPr/>
          </p:nvSpPr>
          <p:spPr>
            <a:xfrm>
              <a:off x="336883" y="1970657"/>
              <a:ext cx="3734076" cy="3789680"/>
            </a:xfrm>
            <a:prstGeom prst="rect">
              <a:avLst/>
            </a:prstGeom>
            <a:solidFill>
              <a:schemeClr val="tx2">
                <a:lumMod val="90000"/>
                <a:lumOff val="1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5760" rtlCol="0" anchor="ctr"/>
            <a:lstStyle/>
            <a:p>
              <a:pPr>
                <a:spcAft>
                  <a:spcPts val="1200"/>
                </a:spcAft>
              </a:pPr>
              <a:endParaRPr lang="en-US" sz="2000" dirty="0">
                <a:solidFill>
                  <a:schemeClr val="bg1"/>
                </a:solidFill>
                <a:latin typeface="+mj-lt"/>
                <a:cs typeface="Segoe UI Semibold" panose="020B0702040204020203" pitchFamily="34" charset="0"/>
              </a:endParaRPr>
            </a:p>
          </p:txBody>
        </p:sp>
      </p:grpSp>
      <p:sp>
        <p:nvSpPr>
          <p:cNvPr id="6" name="Content Placeholder 10">
            <a:extLst>
              <a:ext uri="{FF2B5EF4-FFF2-40B4-BE49-F238E27FC236}">
                <a16:creationId xmlns:a16="http://schemas.microsoft.com/office/drawing/2014/main" id="{CA0C8CF8-5497-FF65-0384-43D195317E5B}"/>
              </a:ext>
            </a:extLst>
          </p:cNvPr>
          <p:cNvSpPr txBox="1">
            <a:spLocks/>
          </p:cNvSpPr>
          <p:nvPr/>
        </p:nvSpPr>
        <p:spPr>
          <a:xfrm>
            <a:off x="336883" y="1701801"/>
            <a:ext cx="3803317" cy="4410209"/>
          </a:xfrm>
          <a:prstGeom prst="rect">
            <a:avLst/>
          </a:prstGeom>
        </p:spPr>
        <p:txBody>
          <a:bodyPr lIns="0"/>
          <a:lstStyle>
            <a:lvl1pPr marL="169863" indent="-169863" algn="l" defTabSz="914400" rtl="0" eaLnBrk="1" latinLnBrk="0" hangingPunct="1">
              <a:lnSpc>
                <a:spcPct val="100000"/>
              </a:lnSpc>
              <a:spcBef>
                <a:spcPts val="1000"/>
              </a:spcBef>
              <a:buClr>
                <a:schemeClr val="accent6"/>
              </a:buClr>
              <a:buFont typeface="Arial" panose="020B0604020202020204" pitchFamily="34" charset="0"/>
              <a:buChar char="•"/>
              <a:defRPr sz="2000" kern="1200">
                <a:solidFill>
                  <a:schemeClr val="tx2"/>
                </a:solidFill>
                <a:latin typeface="Arial" panose="020B0604020202020204" pitchFamily="34" charset="0"/>
                <a:ea typeface="+mn-ea"/>
                <a:cs typeface="Arial" panose="020B0604020202020204" pitchFamily="34" charset="0"/>
              </a:defRPr>
            </a:lvl1pPr>
            <a:lvl2pPr marL="576263" indent="-119063" algn="l" defTabSz="914400" rtl="0" eaLnBrk="1" latinLnBrk="0" hangingPunct="1">
              <a:lnSpc>
                <a:spcPct val="100000"/>
              </a:lnSpc>
              <a:spcBef>
                <a:spcPts val="500"/>
              </a:spcBef>
              <a:buClr>
                <a:schemeClr val="accent6"/>
              </a:buClr>
              <a:buFont typeface="Arial" panose="020B0604020202020204" pitchFamily="34" charset="0"/>
              <a:buChar char="•"/>
              <a:defRPr sz="1800" kern="1200">
                <a:solidFill>
                  <a:schemeClr val="tx2"/>
                </a:solidFill>
                <a:latin typeface="Arial" panose="020B0604020202020204" pitchFamily="34" charset="0"/>
                <a:ea typeface="+mn-ea"/>
                <a:cs typeface="Arial" panose="020B0604020202020204" pitchFamily="34" charset="0"/>
              </a:defRPr>
            </a:lvl2pPr>
            <a:lvl3pPr marL="1027113" indent="-112713" algn="l" defTabSz="914400" rtl="0" eaLnBrk="1" latinLnBrk="0" hangingPunct="1">
              <a:lnSpc>
                <a:spcPct val="100000"/>
              </a:lnSpc>
              <a:spcBef>
                <a:spcPts val="500"/>
              </a:spcBef>
              <a:buClr>
                <a:schemeClr val="accent6"/>
              </a:buClr>
              <a:buFont typeface="Arial" panose="020B0604020202020204" pitchFamily="34" charset="0"/>
              <a:buChar char="•"/>
              <a:defRPr sz="1600" kern="1200">
                <a:solidFill>
                  <a:schemeClr val="tx2"/>
                </a:solidFill>
                <a:latin typeface="Arial" panose="020B0604020202020204" pitchFamily="34" charset="0"/>
                <a:ea typeface="+mn-ea"/>
                <a:cs typeface="Arial" panose="020B0604020202020204" pitchFamily="34" charset="0"/>
              </a:defRPr>
            </a:lvl3pPr>
            <a:lvl4pPr marL="1490663" indent="-119063" algn="l" defTabSz="914400" rtl="0" eaLnBrk="1" latinLnBrk="0" hangingPunct="1">
              <a:lnSpc>
                <a:spcPct val="100000"/>
              </a:lnSpc>
              <a:spcBef>
                <a:spcPts val="500"/>
              </a:spcBef>
              <a:buClr>
                <a:schemeClr val="accent6"/>
              </a:buClr>
              <a:buFont typeface="Arial" panose="020B0604020202020204" pitchFamily="34" charset="0"/>
              <a:buChar char="•"/>
              <a:defRPr sz="1400" kern="1200">
                <a:solidFill>
                  <a:schemeClr val="tx2"/>
                </a:solidFill>
                <a:latin typeface="Arial" panose="020B0604020202020204" pitchFamily="34" charset="0"/>
                <a:ea typeface="+mn-ea"/>
                <a:cs typeface="Arial" panose="020B0604020202020204" pitchFamily="34" charset="0"/>
              </a:defRPr>
            </a:lvl4pPr>
            <a:lvl5pPr marL="1941513" indent="-112713" algn="l" defTabSz="914400" rtl="0" eaLnBrk="1" latinLnBrk="0" hangingPunct="1">
              <a:lnSpc>
                <a:spcPct val="100000"/>
              </a:lnSpc>
              <a:spcBef>
                <a:spcPts val="500"/>
              </a:spcBef>
              <a:buClr>
                <a:schemeClr val="accent6"/>
              </a:buClr>
              <a:buFont typeface="Arial" panose="020B0604020202020204" pitchFamily="34" charset="0"/>
              <a:buChar char="•"/>
              <a:defRPr sz="1200" kern="1200">
                <a:solidFill>
                  <a:schemeClr val="tx2"/>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1200"/>
              </a:spcBef>
              <a:buClr>
                <a:schemeClr val="accent1"/>
              </a:buClr>
            </a:pPr>
            <a:r>
              <a:rPr lang="en-US" sz="1800" dirty="0" err="1">
                <a:solidFill>
                  <a:schemeClr val="bg1"/>
                </a:solidFill>
                <a:latin typeface="Segoe UI Semibold" panose="020B0702040204020203" pitchFamily="34" charset="0"/>
                <a:cs typeface="Segoe UI Semibold" panose="020B0702040204020203" pitchFamily="34" charset="0"/>
              </a:rPr>
              <a:t>Preturile</a:t>
            </a:r>
            <a:r>
              <a:rPr lang="en-US" sz="1800" dirty="0">
                <a:solidFill>
                  <a:schemeClr val="bg1"/>
                </a:solidFill>
                <a:latin typeface="Segoe UI Semibold" panose="020B0702040204020203" pitchFamily="34" charset="0"/>
                <a:cs typeface="Segoe UI Semibold" panose="020B0702040204020203" pitchFamily="34" charset="0"/>
              </a:rPr>
              <a:t> </a:t>
            </a:r>
            <a:r>
              <a:rPr lang="en-US" sz="1800" dirty="0" err="1">
                <a:solidFill>
                  <a:schemeClr val="bg1"/>
                </a:solidFill>
                <a:latin typeface="Segoe UI Semibold" panose="020B0702040204020203" pitchFamily="34" charset="0"/>
                <a:cs typeface="Segoe UI Semibold" panose="020B0702040204020203" pitchFamily="34" charset="0"/>
              </a:rPr>
              <a:t>semintelor</a:t>
            </a:r>
            <a:r>
              <a:rPr lang="en-US" sz="1800" dirty="0">
                <a:solidFill>
                  <a:schemeClr val="bg1"/>
                </a:solidFill>
                <a:latin typeface="Segoe UI Semibold" panose="020B0702040204020203" pitchFamily="34" charset="0"/>
                <a:cs typeface="Segoe UI Semibold" panose="020B0702040204020203" pitchFamily="34" charset="0"/>
              </a:rPr>
              <a:t> de </a:t>
            </a:r>
            <a:r>
              <a:rPr lang="en-US" sz="1800" dirty="0" err="1">
                <a:solidFill>
                  <a:schemeClr val="bg1"/>
                </a:solidFill>
                <a:latin typeface="Segoe UI Semibold" panose="020B0702040204020203" pitchFamily="34" charset="0"/>
                <a:cs typeface="Segoe UI Semibold" panose="020B0702040204020203" pitchFamily="34" charset="0"/>
              </a:rPr>
              <a:t>rapita</a:t>
            </a:r>
            <a:r>
              <a:rPr lang="en-US" sz="1800" dirty="0">
                <a:solidFill>
                  <a:schemeClr val="bg1"/>
                </a:solidFill>
                <a:latin typeface="Segoe UI Semibold" panose="020B0702040204020203" pitchFamily="34" charset="0"/>
                <a:cs typeface="Segoe UI Semibold" panose="020B0702040204020203" pitchFamily="34" charset="0"/>
              </a:rPr>
              <a:t> au </a:t>
            </a:r>
            <a:r>
              <a:rPr lang="en-US" sz="1800" dirty="0" err="1">
                <a:solidFill>
                  <a:schemeClr val="bg1"/>
                </a:solidFill>
                <a:latin typeface="Segoe UI Semibold" panose="020B0702040204020203" pitchFamily="34" charset="0"/>
                <a:cs typeface="Segoe UI Semibold" panose="020B0702040204020203" pitchFamily="34" charset="0"/>
              </a:rPr>
              <a:t>avut</a:t>
            </a:r>
            <a:r>
              <a:rPr lang="en-US" sz="1800" dirty="0">
                <a:solidFill>
                  <a:schemeClr val="bg1"/>
                </a:solidFill>
                <a:latin typeface="Segoe UI Semibold" panose="020B0702040204020203" pitchFamily="34" charset="0"/>
                <a:cs typeface="Segoe UI Semibold" panose="020B0702040204020203" pitchFamily="34" charset="0"/>
              </a:rPr>
              <a:t> un trend ascendent de la </a:t>
            </a:r>
            <a:r>
              <a:rPr lang="en-US" sz="1800" dirty="0" err="1">
                <a:solidFill>
                  <a:schemeClr val="bg1"/>
                </a:solidFill>
                <a:latin typeface="Segoe UI Semibold" panose="020B0702040204020203" pitchFamily="34" charset="0"/>
                <a:cs typeface="Segoe UI Semibold" panose="020B0702040204020203" pitchFamily="34" charset="0"/>
              </a:rPr>
              <a:t>inceputul</a:t>
            </a:r>
            <a:r>
              <a:rPr lang="en-US" sz="1800" dirty="0">
                <a:solidFill>
                  <a:schemeClr val="bg1"/>
                </a:solidFill>
                <a:latin typeface="Segoe UI Semibold" panose="020B0702040204020203" pitchFamily="34" charset="0"/>
                <a:cs typeface="Segoe UI Semibold" panose="020B0702040204020203" pitchFamily="34" charset="0"/>
              </a:rPr>
              <a:t> </a:t>
            </a:r>
            <a:r>
              <a:rPr lang="en-US" sz="1800" dirty="0" err="1">
                <a:solidFill>
                  <a:schemeClr val="bg1"/>
                </a:solidFill>
                <a:latin typeface="Segoe UI Semibold" panose="020B0702040204020203" pitchFamily="34" charset="0"/>
                <a:cs typeface="Segoe UI Semibold" panose="020B0702040204020203" pitchFamily="34" charset="0"/>
              </a:rPr>
              <a:t>anului</a:t>
            </a:r>
            <a:r>
              <a:rPr lang="en-US" sz="1800" dirty="0">
                <a:solidFill>
                  <a:schemeClr val="bg1"/>
                </a:solidFill>
                <a:latin typeface="Segoe UI Semibold" panose="020B0702040204020203" pitchFamily="34" charset="0"/>
                <a:cs typeface="Segoe UI Semibold" panose="020B0702040204020203" pitchFamily="34" charset="0"/>
              </a:rPr>
              <a:t>, </a:t>
            </a:r>
            <a:r>
              <a:rPr lang="en-US" sz="1800" dirty="0" err="1">
                <a:solidFill>
                  <a:schemeClr val="bg1"/>
                </a:solidFill>
                <a:latin typeface="Segoe UI Semibold" panose="020B0702040204020203" pitchFamily="34" charset="0"/>
                <a:cs typeface="Segoe UI Semibold" panose="020B0702040204020203" pitchFamily="34" charset="0"/>
              </a:rPr>
              <a:t>sustinut</a:t>
            </a:r>
            <a:r>
              <a:rPr lang="en-US" sz="1800" dirty="0">
                <a:solidFill>
                  <a:schemeClr val="bg1"/>
                </a:solidFill>
                <a:latin typeface="Segoe UI Semibold" panose="020B0702040204020203" pitchFamily="34" charset="0"/>
                <a:cs typeface="Segoe UI Semibold" panose="020B0702040204020203" pitchFamily="34" charset="0"/>
              </a:rPr>
              <a:t> in special de </a:t>
            </a:r>
            <a:r>
              <a:rPr lang="en-US" sz="1800" dirty="0" err="1">
                <a:solidFill>
                  <a:schemeClr val="bg1"/>
                </a:solidFill>
                <a:latin typeface="Segoe UI Semibold" panose="020B0702040204020203" pitchFamily="34" charset="0"/>
                <a:cs typeface="Segoe UI Semibold" panose="020B0702040204020203" pitchFamily="34" charset="0"/>
              </a:rPr>
              <a:t>achizitiile</a:t>
            </a:r>
            <a:r>
              <a:rPr lang="en-US" sz="1800" dirty="0">
                <a:solidFill>
                  <a:schemeClr val="bg1"/>
                </a:solidFill>
                <a:latin typeface="Segoe UI Semibold" panose="020B0702040204020203" pitchFamily="34" charset="0"/>
                <a:cs typeface="Segoe UI Semibold" panose="020B0702040204020203" pitchFamily="34" charset="0"/>
              </a:rPr>
              <a:t> </a:t>
            </a:r>
            <a:r>
              <a:rPr lang="en-US" sz="1800" dirty="0" err="1">
                <a:solidFill>
                  <a:schemeClr val="bg1"/>
                </a:solidFill>
                <a:latin typeface="Segoe UI Semibold" panose="020B0702040204020203" pitchFamily="34" charset="0"/>
                <a:cs typeface="Segoe UI Semibold" panose="020B0702040204020203" pitchFamily="34" charset="0"/>
              </a:rPr>
              <a:t>fondurilor</a:t>
            </a:r>
            <a:r>
              <a:rPr lang="en-US" sz="1800" dirty="0">
                <a:solidFill>
                  <a:schemeClr val="bg1"/>
                </a:solidFill>
                <a:latin typeface="Segoe UI Semibold" panose="020B0702040204020203" pitchFamily="34" charset="0"/>
                <a:cs typeface="Segoe UI Semibold" panose="020B0702040204020203" pitchFamily="34" charset="0"/>
              </a:rPr>
              <a:t> speculative</a:t>
            </a:r>
          </a:p>
          <a:p>
            <a:pPr>
              <a:spcBef>
                <a:spcPts val="1200"/>
              </a:spcBef>
              <a:buClr>
                <a:schemeClr val="accent1"/>
              </a:buClr>
            </a:pPr>
            <a:r>
              <a:rPr lang="en-US" sz="1800" dirty="0">
                <a:solidFill>
                  <a:schemeClr val="bg1"/>
                </a:solidFill>
                <a:latin typeface="Segoe UI Semibold" panose="020B0702040204020203" pitchFamily="34" charset="0"/>
                <a:cs typeface="Segoe UI Semibold" panose="020B0702040204020203" pitchFamily="34" charset="0"/>
              </a:rPr>
              <a:t>In </a:t>
            </a:r>
            <a:r>
              <a:rPr lang="en-US" sz="1800" dirty="0" err="1">
                <a:solidFill>
                  <a:schemeClr val="bg1"/>
                </a:solidFill>
                <a:latin typeface="Segoe UI Semibold" panose="020B0702040204020203" pitchFamily="34" charset="0"/>
                <a:cs typeface="Segoe UI Semibold" panose="020B0702040204020203" pitchFamily="34" charset="0"/>
              </a:rPr>
              <a:t>absenta</a:t>
            </a:r>
            <a:r>
              <a:rPr lang="en-US" sz="1800" dirty="0">
                <a:solidFill>
                  <a:schemeClr val="bg1"/>
                </a:solidFill>
                <a:latin typeface="Segoe UI Semibold" panose="020B0702040204020203" pitchFamily="34" charset="0"/>
                <a:cs typeface="Segoe UI Semibold" panose="020B0702040204020203" pitchFamily="34" charset="0"/>
              </a:rPr>
              <a:t> </a:t>
            </a:r>
            <a:r>
              <a:rPr lang="en-US" sz="1800" dirty="0" err="1">
                <a:solidFill>
                  <a:schemeClr val="bg1"/>
                </a:solidFill>
                <a:latin typeface="Segoe UI Semibold" panose="020B0702040204020203" pitchFamily="34" charset="0"/>
                <a:cs typeface="Segoe UI Semibold" panose="020B0702040204020203" pitchFamily="34" charset="0"/>
              </a:rPr>
              <a:t>unor</a:t>
            </a:r>
            <a:r>
              <a:rPr lang="en-US" sz="1800" dirty="0">
                <a:solidFill>
                  <a:schemeClr val="bg1"/>
                </a:solidFill>
                <a:latin typeface="Segoe UI Semibold" panose="020B0702040204020203" pitchFamily="34" charset="0"/>
                <a:cs typeface="Segoe UI Semibold" panose="020B0702040204020203" pitchFamily="34" charset="0"/>
              </a:rPr>
              <a:t> </a:t>
            </a:r>
            <a:r>
              <a:rPr lang="en-US" sz="1800" dirty="0" err="1">
                <a:solidFill>
                  <a:schemeClr val="bg1"/>
                </a:solidFill>
                <a:latin typeface="Segoe UI Semibold" panose="020B0702040204020203" pitchFamily="34" charset="0"/>
                <a:cs typeface="Segoe UI Semibold" panose="020B0702040204020203" pitchFamily="34" charset="0"/>
              </a:rPr>
              <a:t>surprize</a:t>
            </a:r>
            <a:r>
              <a:rPr lang="en-US" sz="1800" dirty="0">
                <a:solidFill>
                  <a:schemeClr val="bg1"/>
                </a:solidFill>
                <a:latin typeface="Segoe UI Semibold" panose="020B0702040204020203" pitchFamily="34" charset="0"/>
                <a:cs typeface="Segoe UI Semibold" panose="020B0702040204020203" pitchFamily="34" charset="0"/>
              </a:rPr>
              <a:t> negative de </a:t>
            </a:r>
            <a:r>
              <a:rPr lang="en-US" sz="1800" dirty="0" err="1">
                <a:solidFill>
                  <a:schemeClr val="bg1"/>
                </a:solidFill>
                <a:latin typeface="Segoe UI Semibold" panose="020B0702040204020203" pitchFamily="34" charset="0"/>
                <a:cs typeface="Segoe UI Semibold" panose="020B0702040204020203" pitchFamily="34" charset="0"/>
              </a:rPr>
              <a:t>productie</a:t>
            </a:r>
            <a:r>
              <a:rPr lang="en-US" sz="1800" dirty="0">
                <a:solidFill>
                  <a:schemeClr val="bg1"/>
                </a:solidFill>
                <a:latin typeface="Segoe UI Semibold" panose="020B0702040204020203" pitchFamily="34" charset="0"/>
                <a:cs typeface="Segoe UI Semibold" panose="020B0702040204020203" pitchFamily="34" charset="0"/>
              </a:rPr>
              <a:t> in EU </a:t>
            </a:r>
            <a:r>
              <a:rPr lang="en-US" sz="1800" dirty="0" err="1">
                <a:solidFill>
                  <a:schemeClr val="bg1"/>
                </a:solidFill>
                <a:latin typeface="Segoe UI Semibold" panose="020B0702040204020203" pitchFamily="34" charset="0"/>
                <a:cs typeface="Segoe UI Semibold" panose="020B0702040204020203" pitchFamily="34" charset="0"/>
              </a:rPr>
              <a:t>sau</a:t>
            </a:r>
            <a:r>
              <a:rPr lang="en-US" sz="1800" dirty="0">
                <a:solidFill>
                  <a:schemeClr val="bg1"/>
                </a:solidFill>
                <a:latin typeface="Segoe UI Semibold" panose="020B0702040204020203" pitchFamily="34" charset="0"/>
                <a:cs typeface="Segoe UI Semibold" panose="020B0702040204020203" pitchFamily="34" charset="0"/>
              </a:rPr>
              <a:t> Canada, </a:t>
            </a:r>
            <a:r>
              <a:rPr lang="en-US" sz="1800" dirty="0" err="1">
                <a:solidFill>
                  <a:schemeClr val="bg1"/>
                </a:solidFill>
                <a:latin typeface="Segoe UI Semibold" panose="020B0702040204020203" pitchFamily="34" charset="0"/>
                <a:cs typeface="Segoe UI Semibold" panose="020B0702040204020203" pitchFamily="34" charset="0"/>
              </a:rPr>
              <a:t>preturile</a:t>
            </a:r>
            <a:r>
              <a:rPr lang="en-US" sz="1800" dirty="0">
                <a:solidFill>
                  <a:schemeClr val="bg1"/>
                </a:solidFill>
                <a:latin typeface="Segoe UI Semibold" panose="020B0702040204020203" pitchFamily="34" charset="0"/>
                <a:cs typeface="Segoe UI Semibold" panose="020B0702040204020203" pitchFamily="34" charset="0"/>
              </a:rPr>
              <a:t> </a:t>
            </a:r>
            <a:r>
              <a:rPr lang="en-US" sz="1800" dirty="0" err="1">
                <a:solidFill>
                  <a:schemeClr val="bg1"/>
                </a:solidFill>
                <a:latin typeface="Segoe UI Semibold" panose="020B0702040204020203" pitchFamily="34" charset="0"/>
                <a:cs typeface="Segoe UI Semibold" panose="020B0702040204020203" pitchFamily="34" charset="0"/>
              </a:rPr>
              <a:t>posibil</a:t>
            </a:r>
            <a:r>
              <a:rPr lang="en-US" sz="1800" dirty="0">
                <a:solidFill>
                  <a:schemeClr val="bg1"/>
                </a:solidFill>
                <a:latin typeface="Segoe UI Semibold" panose="020B0702040204020203" pitchFamily="34" charset="0"/>
                <a:cs typeface="Segoe UI Semibold" panose="020B0702040204020203" pitchFamily="34" charset="0"/>
              </a:rPr>
              <a:t> </a:t>
            </a:r>
            <a:r>
              <a:rPr lang="en-US" sz="1800" dirty="0" err="1">
                <a:solidFill>
                  <a:schemeClr val="bg1"/>
                </a:solidFill>
                <a:latin typeface="Segoe UI Semibold" panose="020B0702040204020203" pitchFamily="34" charset="0"/>
                <a:cs typeface="Segoe UI Semibold" panose="020B0702040204020203" pitchFamily="34" charset="0"/>
              </a:rPr>
              <a:t>sa</a:t>
            </a:r>
            <a:r>
              <a:rPr lang="en-US" sz="1800" dirty="0">
                <a:solidFill>
                  <a:schemeClr val="bg1"/>
                </a:solidFill>
                <a:latin typeface="Segoe UI Semibold" panose="020B0702040204020203" pitchFamily="34" charset="0"/>
                <a:cs typeface="Segoe UI Semibold" panose="020B0702040204020203" pitchFamily="34" charset="0"/>
              </a:rPr>
              <a:t> </a:t>
            </a:r>
            <a:r>
              <a:rPr lang="en-US" sz="1800" dirty="0" err="1">
                <a:solidFill>
                  <a:schemeClr val="bg1"/>
                </a:solidFill>
                <a:latin typeface="Segoe UI Semibold" panose="020B0702040204020203" pitchFamily="34" charset="0"/>
                <a:cs typeface="Segoe UI Semibold" panose="020B0702040204020203" pitchFamily="34" charset="0"/>
              </a:rPr>
              <a:t>fluctueze</a:t>
            </a:r>
            <a:r>
              <a:rPr lang="en-US" sz="1800" dirty="0">
                <a:solidFill>
                  <a:schemeClr val="bg1"/>
                </a:solidFill>
                <a:latin typeface="Segoe UI Semibold" panose="020B0702040204020203" pitchFamily="34" charset="0"/>
                <a:cs typeface="Segoe UI Semibold" panose="020B0702040204020203" pitchFamily="34" charset="0"/>
              </a:rPr>
              <a:t> </a:t>
            </a:r>
            <a:r>
              <a:rPr lang="en-US" sz="1800" dirty="0" err="1">
                <a:solidFill>
                  <a:schemeClr val="bg1"/>
                </a:solidFill>
                <a:latin typeface="Segoe UI Semibold" panose="020B0702040204020203" pitchFamily="34" charset="0"/>
                <a:cs typeface="Segoe UI Semibold" panose="020B0702040204020203" pitchFamily="34" charset="0"/>
              </a:rPr>
              <a:t>intr</a:t>
            </a:r>
            <a:r>
              <a:rPr lang="en-US" sz="1800" dirty="0">
                <a:solidFill>
                  <a:schemeClr val="bg1"/>
                </a:solidFill>
                <a:latin typeface="Segoe UI Semibold" panose="020B0702040204020203" pitchFamily="34" charset="0"/>
                <a:cs typeface="Segoe UI Semibold" panose="020B0702040204020203" pitchFamily="34" charset="0"/>
              </a:rPr>
              <a:t>-o </a:t>
            </a:r>
            <a:r>
              <a:rPr lang="en-US" sz="1800" dirty="0" err="1">
                <a:solidFill>
                  <a:schemeClr val="bg1"/>
                </a:solidFill>
                <a:latin typeface="Segoe UI Semibold" panose="020B0702040204020203" pitchFamily="34" charset="0"/>
                <a:cs typeface="Segoe UI Semibold" panose="020B0702040204020203" pitchFamily="34" charset="0"/>
              </a:rPr>
              <a:t>marja</a:t>
            </a:r>
            <a:r>
              <a:rPr lang="en-US" sz="1800" dirty="0">
                <a:solidFill>
                  <a:schemeClr val="bg1"/>
                </a:solidFill>
                <a:latin typeface="Segoe UI Semibold" panose="020B0702040204020203" pitchFamily="34" charset="0"/>
                <a:cs typeface="Segoe UI Semibold" panose="020B0702040204020203" pitchFamily="34" charset="0"/>
              </a:rPr>
              <a:t> </a:t>
            </a:r>
            <a:r>
              <a:rPr lang="en-US" sz="1800" dirty="0" err="1">
                <a:solidFill>
                  <a:schemeClr val="bg1"/>
                </a:solidFill>
                <a:latin typeface="Segoe UI Semibold" panose="020B0702040204020203" pitchFamily="34" charset="0"/>
                <a:cs typeface="Segoe UI Semibold" panose="020B0702040204020203" pitchFamily="34" charset="0"/>
              </a:rPr>
              <a:t>ingusta</a:t>
            </a:r>
            <a:r>
              <a:rPr lang="en-US" sz="1800" dirty="0">
                <a:solidFill>
                  <a:schemeClr val="bg1"/>
                </a:solidFill>
                <a:latin typeface="Segoe UI Semibold" panose="020B0702040204020203" pitchFamily="34" charset="0"/>
                <a:cs typeface="Segoe UI Semibold" panose="020B0702040204020203" pitchFamily="34" charset="0"/>
              </a:rPr>
              <a:t> </a:t>
            </a:r>
          </a:p>
          <a:p>
            <a:pPr>
              <a:spcBef>
                <a:spcPts val="1200"/>
              </a:spcBef>
              <a:buClr>
                <a:schemeClr val="accent1"/>
              </a:buClr>
            </a:pPr>
            <a:r>
              <a:rPr lang="en-US" sz="1800" dirty="0" err="1">
                <a:solidFill>
                  <a:schemeClr val="bg1"/>
                </a:solidFill>
                <a:latin typeface="Segoe UI Semibold" panose="020B0702040204020203" pitchFamily="34" charset="0"/>
                <a:cs typeface="Segoe UI Semibold" panose="020B0702040204020203" pitchFamily="34" charset="0"/>
              </a:rPr>
              <a:t>Fondurile</a:t>
            </a:r>
            <a:r>
              <a:rPr lang="en-US" sz="1800" dirty="0">
                <a:solidFill>
                  <a:schemeClr val="bg1"/>
                </a:solidFill>
                <a:latin typeface="Segoe UI Semibold" panose="020B0702040204020203" pitchFamily="34" charset="0"/>
                <a:cs typeface="Segoe UI Semibold" panose="020B0702040204020203" pitchFamily="34" charset="0"/>
              </a:rPr>
              <a:t> speculative, care detin la </a:t>
            </a:r>
            <a:r>
              <a:rPr lang="en-US" sz="1800" dirty="0" err="1">
                <a:solidFill>
                  <a:schemeClr val="bg1"/>
                </a:solidFill>
                <a:latin typeface="Segoe UI Semibold" panose="020B0702040204020203" pitchFamily="34" charset="0"/>
                <a:cs typeface="Segoe UI Semibold" panose="020B0702040204020203" pitchFamily="34" charset="0"/>
              </a:rPr>
              <a:t>acest</a:t>
            </a:r>
            <a:r>
              <a:rPr lang="en-US" sz="1800" dirty="0">
                <a:solidFill>
                  <a:schemeClr val="bg1"/>
                </a:solidFill>
                <a:latin typeface="Segoe UI Semibold" panose="020B0702040204020203" pitchFamily="34" charset="0"/>
                <a:cs typeface="Segoe UI Semibold" panose="020B0702040204020203" pitchFamily="34" charset="0"/>
              </a:rPr>
              <a:t> moment </a:t>
            </a:r>
            <a:r>
              <a:rPr lang="en-US" sz="1800" dirty="0" err="1">
                <a:solidFill>
                  <a:schemeClr val="bg1"/>
                </a:solidFill>
                <a:latin typeface="Segoe UI Semibold" panose="020B0702040204020203" pitchFamily="34" charset="0"/>
                <a:cs typeface="Segoe UI Semibold" panose="020B0702040204020203" pitchFamily="34" charset="0"/>
              </a:rPr>
              <a:t>pozitii</a:t>
            </a:r>
            <a:r>
              <a:rPr lang="en-US" sz="1800" dirty="0">
                <a:solidFill>
                  <a:schemeClr val="bg1"/>
                </a:solidFill>
                <a:latin typeface="Segoe UI Semibold" panose="020B0702040204020203" pitchFamily="34" charset="0"/>
                <a:cs typeface="Segoe UI Semibold" panose="020B0702040204020203" pitchFamily="34" charset="0"/>
              </a:rPr>
              <a:t> long de 2.5 </a:t>
            </a:r>
            <a:r>
              <a:rPr lang="en-US" sz="1800" dirty="0" err="1">
                <a:solidFill>
                  <a:schemeClr val="bg1"/>
                </a:solidFill>
                <a:latin typeface="Segoe UI Semibold" panose="020B0702040204020203" pitchFamily="34" charset="0"/>
                <a:cs typeface="Segoe UI Semibold" panose="020B0702040204020203" pitchFamily="34" charset="0"/>
              </a:rPr>
              <a:t>milioane</a:t>
            </a:r>
            <a:r>
              <a:rPr lang="en-US" sz="1800" dirty="0">
                <a:solidFill>
                  <a:schemeClr val="bg1"/>
                </a:solidFill>
                <a:latin typeface="Segoe UI Semibold" panose="020B0702040204020203" pitchFamily="34" charset="0"/>
                <a:cs typeface="Segoe UI Semibold" panose="020B0702040204020203" pitchFamily="34" charset="0"/>
              </a:rPr>
              <a:t> de tone pe MATIF, pot </a:t>
            </a:r>
            <a:r>
              <a:rPr lang="en-US" sz="1800" dirty="0" err="1">
                <a:solidFill>
                  <a:schemeClr val="bg1"/>
                </a:solidFill>
                <a:latin typeface="Segoe UI Semibold" panose="020B0702040204020203" pitchFamily="34" charset="0"/>
                <a:cs typeface="Segoe UI Semibold" panose="020B0702040204020203" pitchFamily="34" charset="0"/>
              </a:rPr>
              <a:t>sa</a:t>
            </a:r>
            <a:r>
              <a:rPr lang="en-US" sz="1800" dirty="0">
                <a:solidFill>
                  <a:schemeClr val="bg1"/>
                </a:solidFill>
                <a:latin typeface="Segoe UI Semibold" panose="020B0702040204020203" pitchFamily="34" charset="0"/>
                <a:cs typeface="Segoe UI Semibold" panose="020B0702040204020203" pitchFamily="34" charset="0"/>
              </a:rPr>
              <a:t> </a:t>
            </a:r>
            <a:r>
              <a:rPr lang="en-US" sz="1800" dirty="0" err="1">
                <a:solidFill>
                  <a:schemeClr val="bg1"/>
                </a:solidFill>
                <a:latin typeface="Segoe UI Semibold" panose="020B0702040204020203" pitchFamily="34" charset="0"/>
                <a:cs typeface="Segoe UI Semibold" panose="020B0702040204020203" pitchFamily="34" charset="0"/>
              </a:rPr>
              <a:t>creeze</a:t>
            </a:r>
            <a:r>
              <a:rPr lang="en-US" sz="1800" dirty="0">
                <a:solidFill>
                  <a:schemeClr val="bg1"/>
                </a:solidFill>
                <a:latin typeface="Segoe UI Semibold" panose="020B0702040204020203" pitchFamily="34" charset="0"/>
                <a:cs typeface="Segoe UI Semibold" panose="020B0702040204020203" pitchFamily="34" charset="0"/>
              </a:rPr>
              <a:t> </a:t>
            </a:r>
            <a:r>
              <a:rPr lang="en-US" sz="1800" dirty="0" err="1">
                <a:solidFill>
                  <a:schemeClr val="bg1"/>
                </a:solidFill>
                <a:latin typeface="Segoe UI Semibold" panose="020B0702040204020203" pitchFamily="34" charset="0"/>
                <a:cs typeface="Segoe UI Semibold" panose="020B0702040204020203" pitchFamily="34" charset="0"/>
              </a:rPr>
              <a:t>momente</a:t>
            </a:r>
            <a:r>
              <a:rPr lang="en-US" sz="1800" dirty="0">
                <a:solidFill>
                  <a:schemeClr val="bg1"/>
                </a:solidFill>
                <a:latin typeface="Segoe UI Semibold" panose="020B0702040204020203" pitchFamily="34" charset="0"/>
                <a:cs typeface="Segoe UI Semibold" panose="020B0702040204020203" pitchFamily="34" charset="0"/>
              </a:rPr>
              <a:t> de </a:t>
            </a:r>
            <a:r>
              <a:rPr lang="en-US" sz="1800" dirty="0" err="1">
                <a:solidFill>
                  <a:schemeClr val="bg1"/>
                </a:solidFill>
                <a:latin typeface="Segoe UI Semibold" panose="020B0702040204020203" pitchFamily="34" charset="0"/>
                <a:cs typeface="Segoe UI Semibold" panose="020B0702040204020203" pitchFamily="34" charset="0"/>
              </a:rPr>
              <a:t>volatilitate</a:t>
            </a:r>
            <a:r>
              <a:rPr lang="en-US" sz="1800" dirty="0">
                <a:solidFill>
                  <a:schemeClr val="bg1"/>
                </a:solidFill>
                <a:latin typeface="Segoe UI Semibold" panose="020B0702040204020203" pitchFamily="34" charset="0"/>
                <a:cs typeface="Segoe UI Semibold" panose="020B0702040204020203" pitchFamily="34" charset="0"/>
              </a:rPr>
              <a:t> mare in </a:t>
            </a:r>
            <a:r>
              <a:rPr lang="en-US" sz="1800" dirty="0" err="1">
                <a:solidFill>
                  <a:schemeClr val="bg1"/>
                </a:solidFill>
                <a:latin typeface="Segoe UI Semibold" panose="020B0702040204020203" pitchFamily="34" charset="0"/>
                <a:cs typeface="Segoe UI Semibold" panose="020B0702040204020203" pitchFamily="34" charset="0"/>
              </a:rPr>
              <a:t>piata</a:t>
            </a:r>
            <a:endParaRPr lang="en-US" sz="1800" dirty="0">
              <a:solidFill>
                <a:schemeClr val="bg1"/>
              </a:solidFill>
              <a:latin typeface="Segoe UI Semibold" panose="020B0702040204020203" pitchFamily="34" charset="0"/>
              <a:cs typeface="Segoe UI Semibold" panose="020B0702040204020203" pitchFamily="34" charset="0"/>
            </a:endParaRPr>
          </a:p>
          <a:p>
            <a:pPr>
              <a:spcBef>
                <a:spcPts val="1200"/>
              </a:spcBef>
              <a:buClr>
                <a:schemeClr val="accent1"/>
              </a:buClr>
            </a:pPr>
            <a:endParaRPr lang="en-US" sz="1800" dirty="0">
              <a:solidFill>
                <a:schemeClr val="bg1"/>
              </a:solidFill>
              <a:latin typeface="Segoe UI Semibold" panose="020B0702040204020203" pitchFamily="34" charset="0"/>
              <a:cs typeface="Segoe UI Semibold" panose="020B0702040204020203" pitchFamily="34" charset="0"/>
            </a:endParaRPr>
          </a:p>
          <a:p>
            <a:pPr>
              <a:spcBef>
                <a:spcPts val="1200"/>
              </a:spcBef>
              <a:buClr>
                <a:schemeClr val="accent1"/>
              </a:buClr>
            </a:pPr>
            <a:endParaRPr lang="en-US" sz="1800" dirty="0">
              <a:solidFill>
                <a:schemeClr val="bg1"/>
              </a:solidFill>
              <a:latin typeface="Segoe UI Semibold" panose="020B0702040204020203" pitchFamily="34" charset="0"/>
              <a:cs typeface="Segoe UI Semibold" panose="020B0702040204020203" pitchFamily="34" charset="0"/>
            </a:endParaRPr>
          </a:p>
          <a:p>
            <a:pPr>
              <a:spcBef>
                <a:spcPts val="1200"/>
              </a:spcBef>
              <a:buClr>
                <a:schemeClr val="accent1"/>
              </a:buClr>
            </a:pPr>
            <a:endParaRPr lang="en-US" sz="1800" dirty="0">
              <a:solidFill>
                <a:schemeClr val="tx1"/>
              </a:solidFill>
              <a:latin typeface="+mj-lt"/>
            </a:endParaRPr>
          </a:p>
        </p:txBody>
      </p:sp>
      <p:graphicFrame>
        <p:nvGraphicFramePr>
          <p:cNvPr id="3" name="Chart 2">
            <a:extLst>
              <a:ext uri="{FF2B5EF4-FFF2-40B4-BE49-F238E27FC236}">
                <a16:creationId xmlns:a16="http://schemas.microsoft.com/office/drawing/2014/main" id="{95D252B0-F576-E017-C467-D1FF17752A29}"/>
              </a:ext>
            </a:extLst>
          </p:cNvPr>
          <p:cNvGraphicFramePr>
            <a:graphicFrameLocks/>
          </p:cNvGraphicFramePr>
          <p:nvPr>
            <p:extLst>
              <p:ext uri="{D42A27DB-BD31-4B8C-83A1-F6EECF244321}">
                <p14:modId xmlns:p14="http://schemas.microsoft.com/office/powerpoint/2010/main" val="1228623749"/>
              </p:ext>
            </p:extLst>
          </p:nvPr>
        </p:nvGraphicFramePr>
        <p:xfrm>
          <a:off x="4407842" y="1701801"/>
          <a:ext cx="7301558" cy="458469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3975624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431B90-37E2-4D29-AA2A-FAE3FCE33B1A}"/>
              </a:ext>
            </a:extLst>
          </p:cNvPr>
          <p:cNvSpPr>
            <a:spLocks noGrp="1"/>
          </p:cNvSpPr>
          <p:nvPr>
            <p:ph type="title"/>
          </p:nvPr>
        </p:nvSpPr>
        <p:spPr>
          <a:xfrm>
            <a:off x="456388" y="102093"/>
            <a:ext cx="10515600" cy="1325563"/>
          </a:xfrm>
        </p:spPr>
        <p:txBody>
          <a:bodyPr>
            <a:normAutofit/>
          </a:bodyPr>
          <a:lstStyle/>
          <a:p>
            <a:r>
              <a:rPr lang="en-US" sz="3200" dirty="0">
                <a:solidFill>
                  <a:schemeClr val="tx2"/>
                </a:solidFill>
                <a:latin typeface="Segoe UI Semibold" panose="020B0702040204020203" pitchFamily="34" charset="0"/>
                <a:cs typeface="Segoe UI Semibold" panose="020B0702040204020203" pitchFamily="34" charset="0"/>
              </a:rPr>
              <a:t>Piata de </a:t>
            </a:r>
            <a:r>
              <a:rPr lang="en-US" sz="3200" dirty="0" err="1">
                <a:solidFill>
                  <a:schemeClr val="tx2"/>
                </a:solidFill>
                <a:latin typeface="Segoe UI Semibold" panose="020B0702040204020203" pitchFamily="34" charset="0"/>
                <a:cs typeface="Segoe UI Semibold" panose="020B0702040204020203" pitchFamily="34" charset="0"/>
              </a:rPr>
              <a:t>rapita</a:t>
            </a:r>
            <a:r>
              <a:rPr lang="en-US" sz="3200" dirty="0">
                <a:solidFill>
                  <a:schemeClr val="tx2"/>
                </a:solidFill>
                <a:latin typeface="Segoe UI Semibold" panose="020B0702040204020203" pitchFamily="34" charset="0"/>
                <a:cs typeface="Segoe UI Semibold" panose="020B0702040204020203" pitchFamily="34" charset="0"/>
              </a:rPr>
              <a:t> din Romania</a:t>
            </a:r>
            <a:endParaRPr lang="en-US" sz="3200" dirty="0"/>
          </a:p>
        </p:txBody>
      </p:sp>
      <p:sp>
        <p:nvSpPr>
          <p:cNvPr id="4" name="Slide Number Placeholder 3">
            <a:extLst>
              <a:ext uri="{FF2B5EF4-FFF2-40B4-BE49-F238E27FC236}">
                <a16:creationId xmlns:a16="http://schemas.microsoft.com/office/drawing/2014/main" id="{7F63DCFD-5A13-46C0-89C5-D12182DAE14B}"/>
              </a:ext>
            </a:extLst>
          </p:cNvPr>
          <p:cNvSpPr>
            <a:spLocks noGrp="1"/>
          </p:cNvSpPr>
          <p:nvPr>
            <p:ph type="sldNum" sz="quarter" idx="11"/>
          </p:nvPr>
        </p:nvSpPr>
        <p:spPr/>
        <p:txBody>
          <a:bodyPr/>
          <a:lstStyle/>
          <a:p>
            <a:fld id="{B86CEE44-6F89-45AC-812A-88D538657E02}" type="slidenum">
              <a:rPr lang="en-US" smtClean="0"/>
              <a:pPr/>
              <a:t>6</a:t>
            </a:fld>
            <a:endParaRPr lang="en-US" dirty="0"/>
          </a:p>
        </p:txBody>
      </p:sp>
      <p:grpSp>
        <p:nvGrpSpPr>
          <p:cNvPr id="8" name="Group 7">
            <a:extLst>
              <a:ext uri="{FF2B5EF4-FFF2-40B4-BE49-F238E27FC236}">
                <a16:creationId xmlns:a16="http://schemas.microsoft.com/office/drawing/2014/main" id="{C2FBE432-7BF7-4C19-B5BE-8BB83624E856}"/>
              </a:ext>
            </a:extLst>
          </p:cNvPr>
          <p:cNvGrpSpPr/>
          <p:nvPr/>
        </p:nvGrpSpPr>
        <p:grpSpPr>
          <a:xfrm>
            <a:off x="0" y="1309255"/>
            <a:ext cx="4070959" cy="4977246"/>
            <a:chOff x="0" y="1970657"/>
            <a:chExt cx="4070959" cy="3789680"/>
          </a:xfrm>
        </p:grpSpPr>
        <p:sp>
          <p:nvSpPr>
            <p:cNvPr id="13" name="Rectangle 12">
              <a:extLst>
                <a:ext uri="{FF2B5EF4-FFF2-40B4-BE49-F238E27FC236}">
                  <a16:creationId xmlns:a16="http://schemas.microsoft.com/office/drawing/2014/main" id="{8989EE97-D6CA-4F95-8343-06E437A1FAF0}"/>
                </a:ext>
              </a:extLst>
            </p:cNvPr>
            <p:cNvSpPr/>
            <p:nvPr/>
          </p:nvSpPr>
          <p:spPr>
            <a:xfrm>
              <a:off x="0" y="1970657"/>
              <a:ext cx="340805" cy="3789680"/>
            </a:xfrm>
            <a:prstGeom prst="rect">
              <a:avLst/>
            </a:prstGeom>
            <a:solidFill>
              <a:schemeClr val="tx2">
                <a:lumMod val="90000"/>
                <a:lumOff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1F643846-CDD9-484A-8612-B44CE2A7EBD8}"/>
                </a:ext>
              </a:extLst>
            </p:cNvPr>
            <p:cNvSpPr/>
            <p:nvPr/>
          </p:nvSpPr>
          <p:spPr>
            <a:xfrm>
              <a:off x="336883" y="1970657"/>
              <a:ext cx="3734076" cy="3789680"/>
            </a:xfrm>
            <a:prstGeom prst="rect">
              <a:avLst/>
            </a:prstGeom>
            <a:solidFill>
              <a:schemeClr val="tx2">
                <a:lumMod val="90000"/>
                <a:lumOff val="1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5760" rtlCol="0" anchor="ctr"/>
            <a:lstStyle/>
            <a:p>
              <a:pPr>
                <a:spcAft>
                  <a:spcPts val="1200"/>
                </a:spcAft>
              </a:pPr>
              <a:endParaRPr lang="en-US" sz="2000" dirty="0">
                <a:solidFill>
                  <a:schemeClr val="bg1"/>
                </a:solidFill>
                <a:latin typeface="+mj-lt"/>
                <a:cs typeface="Segoe UI Semibold" panose="020B0702040204020203" pitchFamily="34" charset="0"/>
              </a:endParaRPr>
            </a:p>
          </p:txBody>
        </p:sp>
      </p:grpSp>
      <p:sp>
        <p:nvSpPr>
          <p:cNvPr id="6" name="Content Placeholder 10">
            <a:extLst>
              <a:ext uri="{FF2B5EF4-FFF2-40B4-BE49-F238E27FC236}">
                <a16:creationId xmlns:a16="http://schemas.microsoft.com/office/drawing/2014/main" id="{CA0C8CF8-5497-FF65-0384-43D195317E5B}"/>
              </a:ext>
            </a:extLst>
          </p:cNvPr>
          <p:cNvSpPr txBox="1">
            <a:spLocks/>
          </p:cNvSpPr>
          <p:nvPr/>
        </p:nvSpPr>
        <p:spPr>
          <a:xfrm>
            <a:off x="349177" y="1339911"/>
            <a:ext cx="3734076" cy="4059374"/>
          </a:xfrm>
          <a:prstGeom prst="rect">
            <a:avLst/>
          </a:prstGeom>
        </p:spPr>
        <p:txBody>
          <a:bodyPr lIns="0"/>
          <a:lstStyle>
            <a:lvl1pPr marL="169863" indent="-169863" algn="l" defTabSz="914400" rtl="0" eaLnBrk="1" latinLnBrk="0" hangingPunct="1">
              <a:lnSpc>
                <a:spcPct val="100000"/>
              </a:lnSpc>
              <a:spcBef>
                <a:spcPts val="1000"/>
              </a:spcBef>
              <a:buClr>
                <a:schemeClr val="accent6"/>
              </a:buClr>
              <a:buFont typeface="Arial" panose="020B0604020202020204" pitchFamily="34" charset="0"/>
              <a:buChar char="•"/>
              <a:defRPr sz="2000" kern="1200">
                <a:solidFill>
                  <a:schemeClr val="tx2"/>
                </a:solidFill>
                <a:latin typeface="Arial" panose="020B0604020202020204" pitchFamily="34" charset="0"/>
                <a:ea typeface="+mn-ea"/>
                <a:cs typeface="Arial" panose="020B0604020202020204" pitchFamily="34" charset="0"/>
              </a:defRPr>
            </a:lvl1pPr>
            <a:lvl2pPr marL="576263" indent="-119063" algn="l" defTabSz="914400" rtl="0" eaLnBrk="1" latinLnBrk="0" hangingPunct="1">
              <a:lnSpc>
                <a:spcPct val="100000"/>
              </a:lnSpc>
              <a:spcBef>
                <a:spcPts val="500"/>
              </a:spcBef>
              <a:buClr>
                <a:schemeClr val="accent6"/>
              </a:buClr>
              <a:buFont typeface="Arial" panose="020B0604020202020204" pitchFamily="34" charset="0"/>
              <a:buChar char="•"/>
              <a:defRPr sz="1800" kern="1200">
                <a:solidFill>
                  <a:schemeClr val="tx2"/>
                </a:solidFill>
                <a:latin typeface="Arial" panose="020B0604020202020204" pitchFamily="34" charset="0"/>
                <a:ea typeface="+mn-ea"/>
                <a:cs typeface="Arial" panose="020B0604020202020204" pitchFamily="34" charset="0"/>
              </a:defRPr>
            </a:lvl2pPr>
            <a:lvl3pPr marL="1027113" indent="-112713" algn="l" defTabSz="914400" rtl="0" eaLnBrk="1" latinLnBrk="0" hangingPunct="1">
              <a:lnSpc>
                <a:spcPct val="100000"/>
              </a:lnSpc>
              <a:spcBef>
                <a:spcPts val="500"/>
              </a:spcBef>
              <a:buClr>
                <a:schemeClr val="accent6"/>
              </a:buClr>
              <a:buFont typeface="Arial" panose="020B0604020202020204" pitchFamily="34" charset="0"/>
              <a:buChar char="•"/>
              <a:defRPr sz="1600" kern="1200">
                <a:solidFill>
                  <a:schemeClr val="tx2"/>
                </a:solidFill>
                <a:latin typeface="Arial" panose="020B0604020202020204" pitchFamily="34" charset="0"/>
                <a:ea typeface="+mn-ea"/>
                <a:cs typeface="Arial" panose="020B0604020202020204" pitchFamily="34" charset="0"/>
              </a:defRPr>
            </a:lvl3pPr>
            <a:lvl4pPr marL="1490663" indent="-119063" algn="l" defTabSz="914400" rtl="0" eaLnBrk="1" latinLnBrk="0" hangingPunct="1">
              <a:lnSpc>
                <a:spcPct val="100000"/>
              </a:lnSpc>
              <a:spcBef>
                <a:spcPts val="500"/>
              </a:spcBef>
              <a:buClr>
                <a:schemeClr val="accent6"/>
              </a:buClr>
              <a:buFont typeface="Arial" panose="020B0604020202020204" pitchFamily="34" charset="0"/>
              <a:buChar char="•"/>
              <a:defRPr sz="1400" kern="1200">
                <a:solidFill>
                  <a:schemeClr val="tx2"/>
                </a:solidFill>
                <a:latin typeface="Arial" panose="020B0604020202020204" pitchFamily="34" charset="0"/>
                <a:ea typeface="+mn-ea"/>
                <a:cs typeface="Arial" panose="020B0604020202020204" pitchFamily="34" charset="0"/>
              </a:defRPr>
            </a:lvl4pPr>
            <a:lvl5pPr marL="1941513" indent="-112713" algn="l" defTabSz="914400" rtl="0" eaLnBrk="1" latinLnBrk="0" hangingPunct="1">
              <a:lnSpc>
                <a:spcPct val="100000"/>
              </a:lnSpc>
              <a:spcBef>
                <a:spcPts val="500"/>
              </a:spcBef>
              <a:buClr>
                <a:schemeClr val="accent6"/>
              </a:buClr>
              <a:buFont typeface="Arial" panose="020B0604020202020204" pitchFamily="34" charset="0"/>
              <a:buChar char="•"/>
              <a:defRPr sz="1200" kern="1200">
                <a:solidFill>
                  <a:schemeClr val="tx2"/>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1200"/>
              </a:spcBef>
              <a:buClr>
                <a:schemeClr val="accent1"/>
              </a:buClr>
            </a:pPr>
            <a:r>
              <a:rPr lang="en-US" sz="1800" dirty="0">
                <a:solidFill>
                  <a:schemeClr val="bg1"/>
                </a:solidFill>
                <a:latin typeface="Segoe UI Semibold" panose="020B0702040204020203" pitchFamily="34" charset="0"/>
                <a:cs typeface="Segoe UI Semibold" panose="020B0702040204020203" pitchFamily="34" charset="0"/>
              </a:rPr>
              <a:t>Dupa </a:t>
            </a:r>
            <a:r>
              <a:rPr lang="en-US" sz="1800" dirty="0" err="1">
                <a:solidFill>
                  <a:schemeClr val="bg1"/>
                </a:solidFill>
                <a:latin typeface="Segoe UI Semibold" panose="020B0702040204020203" pitchFamily="34" charset="0"/>
                <a:cs typeface="Segoe UI Semibold" panose="020B0702040204020203" pitchFamily="34" charset="0"/>
              </a:rPr>
              <a:t>suprafata</a:t>
            </a:r>
            <a:r>
              <a:rPr lang="en-US" sz="1800" dirty="0">
                <a:solidFill>
                  <a:schemeClr val="bg1"/>
                </a:solidFill>
                <a:latin typeface="Segoe UI Semibold" panose="020B0702040204020203" pitchFamily="34" charset="0"/>
                <a:cs typeface="Segoe UI Semibold" panose="020B0702040204020203" pitchFamily="34" charset="0"/>
              </a:rPr>
              <a:t> record de 900 mii ha </a:t>
            </a:r>
            <a:r>
              <a:rPr lang="en-US" sz="1800" dirty="0" err="1">
                <a:solidFill>
                  <a:schemeClr val="bg1"/>
                </a:solidFill>
                <a:latin typeface="Segoe UI Semibold" panose="020B0702040204020203" pitchFamily="34" charset="0"/>
                <a:cs typeface="Segoe UI Semibold" panose="020B0702040204020203" pitchFamily="34" charset="0"/>
              </a:rPr>
              <a:t>semanata</a:t>
            </a:r>
            <a:r>
              <a:rPr lang="en-US" sz="1800" dirty="0">
                <a:solidFill>
                  <a:schemeClr val="bg1"/>
                </a:solidFill>
                <a:latin typeface="Segoe UI Semibold" panose="020B0702040204020203" pitchFamily="34" charset="0"/>
                <a:cs typeface="Segoe UI Semibold" panose="020B0702040204020203" pitchFamily="34" charset="0"/>
              </a:rPr>
              <a:t> </a:t>
            </a:r>
            <a:r>
              <a:rPr lang="en-US" sz="1800" dirty="0" err="1">
                <a:solidFill>
                  <a:schemeClr val="bg1"/>
                </a:solidFill>
                <a:latin typeface="Segoe UI Semibold" panose="020B0702040204020203" pitchFamily="34" charset="0"/>
                <a:cs typeface="Segoe UI Semibold" panose="020B0702040204020203" pitchFamily="34" charset="0"/>
              </a:rPr>
              <a:t>anul</a:t>
            </a:r>
            <a:r>
              <a:rPr lang="en-US" sz="1800" dirty="0">
                <a:solidFill>
                  <a:schemeClr val="bg1"/>
                </a:solidFill>
                <a:latin typeface="Segoe UI Semibold" panose="020B0702040204020203" pitchFamily="34" charset="0"/>
                <a:cs typeface="Segoe UI Semibold" panose="020B0702040204020203" pitchFamily="34" charset="0"/>
              </a:rPr>
              <a:t> </a:t>
            </a:r>
            <a:r>
              <a:rPr lang="en-US" sz="1800" dirty="0" err="1">
                <a:solidFill>
                  <a:schemeClr val="bg1"/>
                </a:solidFill>
                <a:latin typeface="Segoe UI Semibold" panose="020B0702040204020203" pitchFamily="34" charset="0"/>
                <a:cs typeface="Segoe UI Semibold" panose="020B0702040204020203" pitchFamily="34" charset="0"/>
              </a:rPr>
              <a:t>trecut</a:t>
            </a:r>
            <a:r>
              <a:rPr lang="en-US" sz="1800" dirty="0">
                <a:solidFill>
                  <a:schemeClr val="bg1"/>
                </a:solidFill>
                <a:latin typeface="Segoe UI Semibold" panose="020B0702040204020203" pitchFamily="34" charset="0"/>
                <a:cs typeface="Segoe UI Semibold" panose="020B0702040204020203" pitchFamily="34" charset="0"/>
              </a:rPr>
              <a:t>, </a:t>
            </a:r>
            <a:r>
              <a:rPr lang="en-US" sz="1800" dirty="0" err="1">
                <a:solidFill>
                  <a:schemeClr val="bg1"/>
                </a:solidFill>
                <a:latin typeface="Segoe UI Semibold" panose="020B0702040204020203" pitchFamily="34" charset="0"/>
                <a:cs typeface="Segoe UI Semibold" panose="020B0702040204020203" pitchFamily="34" charset="0"/>
              </a:rPr>
              <a:t>posibil</a:t>
            </a:r>
            <a:r>
              <a:rPr lang="en-US" sz="1800" dirty="0">
                <a:solidFill>
                  <a:schemeClr val="bg1"/>
                </a:solidFill>
                <a:latin typeface="Segoe UI Semibold" panose="020B0702040204020203" pitchFamily="34" charset="0"/>
                <a:cs typeface="Segoe UI Semibold" panose="020B0702040204020203" pitchFamily="34" charset="0"/>
              </a:rPr>
              <a:t> </a:t>
            </a:r>
            <a:r>
              <a:rPr lang="en-US" sz="1800" dirty="0" err="1">
                <a:solidFill>
                  <a:schemeClr val="bg1"/>
                </a:solidFill>
                <a:latin typeface="Segoe UI Semibold" panose="020B0702040204020203" pitchFamily="34" charset="0"/>
                <a:cs typeface="Segoe UI Semibold" panose="020B0702040204020203" pitchFamily="34" charset="0"/>
              </a:rPr>
              <a:t>sa</a:t>
            </a:r>
            <a:r>
              <a:rPr lang="en-US" sz="1800" dirty="0">
                <a:solidFill>
                  <a:schemeClr val="bg1"/>
                </a:solidFill>
                <a:latin typeface="Segoe UI Semibold" panose="020B0702040204020203" pitchFamily="34" charset="0"/>
                <a:cs typeface="Segoe UI Semibold" panose="020B0702040204020203" pitchFamily="34" charset="0"/>
              </a:rPr>
              <a:t> ne </a:t>
            </a:r>
            <a:r>
              <a:rPr lang="en-US" sz="1800" dirty="0" err="1">
                <a:solidFill>
                  <a:schemeClr val="bg1"/>
                </a:solidFill>
                <a:latin typeface="Segoe UI Semibold" panose="020B0702040204020203" pitchFamily="34" charset="0"/>
                <a:cs typeface="Segoe UI Semibold" panose="020B0702040204020203" pitchFamily="34" charset="0"/>
              </a:rPr>
              <a:t>apropiem</a:t>
            </a:r>
            <a:r>
              <a:rPr lang="en-US" sz="1800" dirty="0">
                <a:solidFill>
                  <a:schemeClr val="bg1"/>
                </a:solidFill>
                <a:latin typeface="Segoe UI Semibold" panose="020B0702040204020203" pitchFamily="34" charset="0"/>
                <a:cs typeface="Segoe UI Semibold" panose="020B0702040204020203" pitchFamily="34" charset="0"/>
              </a:rPr>
              <a:t> de 1 mil. ha </a:t>
            </a:r>
            <a:r>
              <a:rPr lang="en-US" sz="1800" dirty="0" err="1">
                <a:solidFill>
                  <a:schemeClr val="bg1"/>
                </a:solidFill>
                <a:latin typeface="Segoe UI Semibold" panose="020B0702040204020203" pitchFamily="34" charset="0"/>
                <a:cs typeface="Segoe UI Semibold" panose="020B0702040204020203" pitchFamily="34" charset="0"/>
              </a:rPr>
              <a:t>anul</a:t>
            </a:r>
            <a:r>
              <a:rPr lang="en-US" sz="1800" dirty="0">
                <a:solidFill>
                  <a:schemeClr val="bg1"/>
                </a:solidFill>
                <a:latin typeface="Segoe UI Semibold" panose="020B0702040204020203" pitchFamily="34" charset="0"/>
                <a:cs typeface="Segoe UI Semibold" panose="020B0702040204020203" pitchFamily="34" charset="0"/>
              </a:rPr>
              <a:t> </a:t>
            </a:r>
            <a:r>
              <a:rPr lang="en-US" sz="1800" dirty="0" err="1">
                <a:solidFill>
                  <a:schemeClr val="bg1"/>
                </a:solidFill>
                <a:latin typeface="Segoe UI Semibold" panose="020B0702040204020203" pitchFamily="34" charset="0"/>
                <a:cs typeface="Segoe UI Semibold" panose="020B0702040204020203" pitchFamily="34" charset="0"/>
              </a:rPr>
              <a:t>acesta</a:t>
            </a:r>
            <a:r>
              <a:rPr lang="en-US" sz="1800" dirty="0">
                <a:solidFill>
                  <a:schemeClr val="bg1"/>
                </a:solidFill>
                <a:latin typeface="Segoe UI Semibold" panose="020B0702040204020203" pitchFamily="34" charset="0"/>
                <a:cs typeface="Segoe UI Semibold" panose="020B0702040204020203" pitchFamily="34" charset="0"/>
              </a:rPr>
              <a:t> </a:t>
            </a:r>
          </a:p>
          <a:p>
            <a:pPr>
              <a:spcBef>
                <a:spcPts val="1200"/>
              </a:spcBef>
              <a:buClr>
                <a:schemeClr val="accent1"/>
              </a:buClr>
            </a:pPr>
            <a:r>
              <a:rPr lang="en-US" sz="1800" dirty="0" err="1">
                <a:solidFill>
                  <a:schemeClr val="bg1"/>
                </a:solidFill>
                <a:latin typeface="Segoe UI Semibold" panose="020B0702040204020203" pitchFamily="34" charset="0"/>
                <a:cs typeface="Segoe UI Semibold" panose="020B0702040204020203" pitchFamily="34" charset="0"/>
              </a:rPr>
              <a:t>Conditiile</a:t>
            </a:r>
            <a:r>
              <a:rPr lang="en-US" sz="1800" dirty="0">
                <a:solidFill>
                  <a:schemeClr val="bg1"/>
                </a:solidFill>
                <a:latin typeface="Segoe UI Semibold" panose="020B0702040204020203" pitchFamily="34" charset="0"/>
                <a:cs typeface="Segoe UI Semibold" panose="020B0702040204020203" pitchFamily="34" charset="0"/>
              </a:rPr>
              <a:t> </a:t>
            </a:r>
            <a:r>
              <a:rPr lang="en-US" sz="1800" dirty="0" err="1">
                <a:solidFill>
                  <a:schemeClr val="bg1"/>
                </a:solidFill>
                <a:latin typeface="Segoe UI Semibold" panose="020B0702040204020203" pitchFamily="34" charset="0"/>
                <a:cs typeface="Segoe UI Semibold" panose="020B0702040204020203" pitchFamily="34" charset="0"/>
              </a:rPr>
              <a:t>meteo</a:t>
            </a:r>
            <a:r>
              <a:rPr lang="en-US" sz="1800" dirty="0">
                <a:solidFill>
                  <a:schemeClr val="bg1"/>
                </a:solidFill>
                <a:latin typeface="Segoe UI Semibold" panose="020B0702040204020203" pitchFamily="34" charset="0"/>
                <a:cs typeface="Segoe UI Semibold" panose="020B0702040204020203" pitchFamily="34" charset="0"/>
              </a:rPr>
              <a:t> </a:t>
            </a:r>
            <a:r>
              <a:rPr lang="en-US" sz="1800" dirty="0" err="1">
                <a:solidFill>
                  <a:schemeClr val="bg1"/>
                </a:solidFill>
                <a:latin typeface="Segoe UI Semibold" panose="020B0702040204020203" pitchFamily="34" charset="0"/>
                <a:cs typeface="Segoe UI Semibold" panose="020B0702040204020203" pitchFamily="34" charset="0"/>
              </a:rPr>
              <a:t>ce</a:t>
            </a:r>
            <a:r>
              <a:rPr lang="en-US" sz="1800" dirty="0">
                <a:solidFill>
                  <a:schemeClr val="bg1"/>
                </a:solidFill>
                <a:latin typeface="Segoe UI Semibold" panose="020B0702040204020203" pitchFamily="34" charset="0"/>
                <a:cs typeface="Segoe UI Semibold" panose="020B0702040204020203" pitchFamily="34" charset="0"/>
              </a:rPr>
              <a:t> au </a:t>
            </a:r>
            <a:r>
              <a:rPr lang="en-US" sz="1800" dirty="0" err="1">
                <a:solidFill>
                  <a:schemeClr val="bg1"/>
                </a:solidFill>
                <a:latin typeface="Segoe UI Semibold" panose="020B0702040204020203" pitchFamily="34" charset="0"/>
                <a:cs typeface="Segoe UI Semibold" panose="020B0702040204020203" pitchFamily="34" charset="0"/>
              </a:rPr>
              <a:t>fost</a:t>
            </a:r>
            <a:r>
              <a:rPr lang="en-US" sz="1800" dirty="0">
                <a:solidFill>
                  <a:schemeClr val="bg1"/>
                </a:solidFill>
                <a:latin typeface="Segoe UI Semibold" panose="020B0702040204020203" pitchFamily="34" charset="0"/>
                <a:cs typeface="Segoe UI Semibold" panose="020B0702040204020203" pitchFamily="34" charset="0"/>
              </a:rPr>
              <a:t> favorable </a:t>
            </a:r>
            <a:r>
              <a:rPr lang="en-US" sz="1800" dirty="0" err="1">
                <a:solidFill>
                  <a:schemeClr val="bg1"/>
                </a:solidFill>
                <a:latin typeface="Segoe UI Semibold" panose="020B0702040204020203" pitchFamily="34" charset="0"/>
                <a:cs typeface="Segoe UI Semibold" panose="020B0702040204020203" pitchFamily="34" charset="0"/>
              </a:rPr>
              <a:t>pana</a:t>
            </a:r>
            <a:r>
              <a:rPr lang="en-US" sz="1800" dirty="0">
                <a:solidFill>
                  <a:schemeClr val="bg1"/>
                </a:solidFill>
                <a:latin typeface="Segoe UI Semibold" panose="020B0702040204020203" pitchFamily="34" charset="0"/>
                <a:cs typeface="Segoe UI Semibold" panose="020B0702040204020203" pitchFamily="34" charset="0"/>
              </a:rPr>
              <a:t> </a:t>
            </a:r>
            <a:r>
              <a:rPr lang="en-US" sz="1800" dirty="0" err="1">
                <a:solidFill>
                  <a:schemeClr val="bg1"/>
                </a:solidFill>
                <a:latin typeface="Segoe UI Semibold" panose="020B0702040204020203" pitchFamily="34" charset="0"/>
                <a:cs typeface="Segoe UI Semibold" panose="020B0702040204020203" pitchFamily="34" charset="0"/>
              </a:rPr>
              <a:t>acum</a:t>
            </a:r>
            <a:r>
              <a:rPr lang="en-US" sz="1800" dirty="0">
                <a:solidFill>
                  <a:schemeClr val="bg1"/>
                </a:solidFill>
                <a:latin typeface="Segoe UI Semibold" panose="020B0702040204020203" pitchFamily="34" charset="0"/>
                <a:cs typeface="Segoe UI Semibold" panose="020B0702040204020203" pitchFamily="34" charset="0"/>
              </a:rPr>
              <a:t> </a:t>
            </a:r>
            <a:r>
              <a:rPr lang="en-US" sz="1800" dirty="0" err="1">
                <a:solidFill>
                  <a:schemeClr val="bg1"/>
                </a:solidFill>
                <a:latin typeface="Segoe UI Semibold" panose="020B0702040204020203" pitchFamily="34" charset="0"/>
                <a:cs typeface="Segoe UI Semibold" panose="020B0702040204020203" pitchFamily="34" charset="0"/>
              </a:rPr>
              <a:t>ar</a:t>
            </a:r>
            <a:r>
              <a:rPr lang="en-US" sz="1800" dirty="0">
                <a:solidFill>
                  <a:schemeClr val="bg1"/>
                </a:solidFill>
                <a:latin typeface="Segoe UI Semibold" panose="020B0702040204020203" pitchFamily="34" charset="0"/>
                <a:cs typeface="Segoe UI Semibold" panose="020B0702040204020203" pitchFamily="34" charset="0"/>
              </a:rPr>
              <a:t> </a:t>
            </a:r>
            <a:r>
              <a:rPr lang="en-US" sz="1800" dirty="0" err="1">
                <a:solidFill>
                  <a:schemeClr val="bg1"/>
                </a:solidFill>
                <a:latin typeface="Segoe UI Semibold" panose="020B0702040204020203" pitchFamily="34" charset="0"/>
                <a:cs typeface="Segoe UI Semibold" panose="020B0702040204020203" pitchFamily="34" charset="0"/>
              </a:rPr>
              <a:t>trebui</a:t>
            </a:r>
            <a:r>
              <a:rPr lang="en-US" sz="1800" dirty="0">
                <a:solidFill>
                  <a:schemeClr val="bg1"/>
                </a:solidFill>
                <a:latin typeface="Segoe UI Semibold" panose="020B0702040204020203" pitchFamily="34" charset="0"/>
                <a:cs typeface="Segoe UI Semibold" panose="020B0702040204020203" pitchFamily="34" charset="0"/>
              </a:rPr>
              <a:t> </a:t>
            </a:r>
            <a:r>
              <a:rPr lang="en-US" sz="1800" dirty="0" err="1">
                <a:solidFill>
                  <a:schemeClr val="bg1"/>
                </a:solidFill>
                <a:latin typeface="Segoe UI Semibold" panose="020B0702040204020203" pitchFamily="34" charset="0"/>
                <a:cs typeface="Segoe UI Semibold" panose="020B0702040204020203" pitchFamily="34" charset="0"/>
              </a:rPr>
              <a:t>sa</a:t>
            </a:r>
            <a:r>
              <a:rPr lang="en-US" sz="1800" dirty="0">
                <a:solidFill>
                  <a:schemeClr val="bg1"/>
                </a:solidFill>
                <a:latin typeface="Segoe UI Semibold" panose="020B0702040204020203" pitchFamily="34" charset="0"/>
                <a:cs typeface="Segoe UI Semibold" panose="020B0702040204020203" pitchFamily="34" charset="0"/>
              </a:rPr>
              <a:t> </a:t>
            </a:r>
            <a:r>
              <a:rPr lang="en-US" sz="1800" dirty="0" err="1">
                <a:solidFill>
                  <a:schemeClr val="bg1"/>
                </a:solidFill>
                <a:latin typeface="Segoe UI Semibold" panose="020B0702040204020203" pitchFamily="34" charset="0"/>
                <a:cs typeface="Segoe UI Semibold" panose="020B0702040204020203" pitchFamily="34" charset="0"/>
              </a:rPr>
              <a:t>duca</a:t>
            </a:r>
            <a:r>
              <a:rPr lang="en-US" sz="1800" dirty="0">
                <a:solidFill>
                  <a:schemeClr val="bg1"/>
                </a:solidFill>
                <a:latin typeface="Segoe UI Semibold" panose="020B0702040204020203" pitchFamily="34" charset="0"/>
                <a:cs typeface="Segoe UI Semibold" panose="020B0702040204020203" pitchFamily="34" charset="0"/>
              </a:rPr>
              <a:t> la un </a:t>
            </a:r>
            <a:r>
              <a:rPr lang="en-US" sz="1800" dirty="0" err="1">
                <a:solidFill>
                  <a:schemeClr val="bg1"/>
                </a:solidFill>
                <a:latin typeface="Segoe UI Semibold" panose="020B0702040204020203" pitchFamily="34" charset="0"/>
                <a:cs typeface="Segoe UI Semibold" panose="020B0702040204020203" pitchFamily="34" charset="0"/>
              </a:rPr>
              <a:t>randament</a:t>
            </a:r>
            <a:r>
              <a:rPr lang="en-US" sz="1800" dirty="0">
                <a:solidFill>
                  <a:schemeClr val="bg1"/>
                </a:solidFill>
                <a:latin typeface="Segoe UI Semibold" panose="020B0702040204020203" pitchFamily="34" charset="0"/>
                <a:cs typeface="Segoe UI Semibold" panose="020B0702040204020203" pitchFamily="34" charset="0"/>
              </a:rPr>
              <a:t> pe </a:t>
            </a:r>
            <a:r>
              <a:rPr lang="en-US" sz="1800" dirty="0" err="1">
                <a:solidFill>
                  <a:schemeClr val="bg1"/>
                </a:solidFill>
                <a:latin typeface="Segoe UI Semibold" panose="020B0702040204020203" pitchFamily="34" charset="0"/>
                <a:cs typeface="Segoe UI Semibold" panose="020B0702040204020203" pitchFamily="34" charset="0"/>
              </a:rPr>
              <a:t>hectar</a:t>
            </a:r>
            <a:r>
              <a:rPr lang="en-US" sz="1800" dirty="0">
                <a:solidFill>
                  <a:schemeClr val="bg1"/>
                </a:solidFill>
                <a:latin typeface="Segoe UI Semibold" panose="020B0702040204020203" pitchFamily="34" charset="0"/>
                <a:cs typeface="Segoe UI Semibold" panose="020B0702040204020203" pitchFamily="34" charset="0"/>
              </a:rPr>
              <a:t> </a:t>
            </a:r>
            <a:r>
              <a:rPr lang="en-US" sz="1800" dirty="0" err="1">
                <a:solidFill>
                  <a:schemeClr val="bg1"/>
                </a:solidFill>
                <a:latin typeface="Segoe UI Semibold" panose="020B0702040204020203" pitchFamily="34" charset="0"/>
                <a:cs typeface="Segoe UI Semibold" panose="020B0702040204020203" pitchFamily="34" charset="0"/>
              </a:rPr>
              <a:t>peste</a:t>
            </a:r>
            <a:r>
              <a:rPr lang="en-US" sz="1800" dirty="0">
                <a:solidFill>
                  <a:schemeClr val="bg1"/>
                </a:solidFill>
                <a:latin typeface="Segoe UI Semibold" panose="020B0702040204020203" pitchFamily="34" charset="0"/>
                <a:cs typeface="Segoe UI Semibold" panose="020B0702040204020203" pitchFamily="34" charset="0"/>
              </a:rPr>
              <a:t> </a:t>
            </a:r>
            <a:r>
              <a:rPr lang="en-US" sz="1800" dirty="0" err="1">
                <a:solidFill>
                  <a:schemeClr val="bg1"/>
                </a:solidFill>
                <a:latin typeface="Segoe UI Semibold" panose="020B0702040204020203" pitchFamily="34" charset="0"/>
                <a:cs typeface="Segoe UI Semibold" panose="020B0702040204020203" pitchFamily="34" charset="0"/>
              </a:rPr>
              <a:t>medie</a:t>
            </a:r>
            <a:endParaRPr lang="en-US" sz="1800" dirty="0">
              <a:solidFill>
                <a:schemeClr val="bg1"/>
              </a:solidFill>
              <a:latin typeface="Segoe UI Semibold" panose="020B0702040204020203" pitchFamily="34" charset="0"/>
              <a:cs typeface="Segoe UI Semibold" panose="020B0702040204020203" pitchFamily="34" charset="0"/>
            </a:endParaRPr>
          </a:p>
          <a:p>
            <a:pPr>
              <a:spcBef>
                <a:spcPts val="1200"/>
              </a:spcBef>
              <a:buClr>
                <a:schemeClr val="accent1"/>
              </a:buClr>
            </a:pPr>
            <a:r>
              <a:rPr lang="en-US" sz="1800" dirty="0" err="1">
                <a:solidFill>
                  <a:schemeClr val="bg1"/>
                </a:solidFill>
                <a:latin typeface="Segoe UI Semibold" panose="020B0702040204020203" pitchFamily="34" charset="0"/>
                <a:cs typeface="Segoe UI Semibold" panose="020B0702040204020203" pitchFamily="34" charset="0"/>
              </a:rPr>
              <a:t>Aprope</a:t>
            </a:r>
            <a:r>
              <a:rPr lang="en-US" sz="1800" dirty="0">
                <a:solidFill>
                  <a:schemeClr val="bg1"/>
                </a:solidFill>
                <a:latin typeface="Segoe UI Semibold" panose="020B0702040204020203" pitchFamily="34" charset="0"/>
                <a:cs typeface="Segoe UI Semibold" panose="020B0702040204020203" pitchFamily="34" charset="0"/>
              </a:rPr>
              <a:t> 80% din </a:t>
            </a:r>
            <a:r>
              <a:rPr lang="en-US" sz="1800" dirty="0" err="1">
                <a:solidFill>
                  <a:schemeClr val="bg1"/>
                </a:solidFill>
                <a:latin typeface="Segoe UI Semibold" panose="020B0702040204020203" pitchFamily="34" charset="0"/>
                <a:cs typeface="Segoe UI Semibold" panose="020B0702040204020203" pitchFamily="34" charset="0"/>
              </a:rPr>
              <a:t>recolta</a:t>
            </a:r>
            <a:r>
              <a:rPr lang="en-US" sz="1800" dirty="0">
                <a:solidFill>
                  <a:schemeClr val="bg1"/>
                </a:solidFill>
                <a:latin typeface="Segoe UI Semibold" panose="020B0702040204020203" pitchFamily="34" charset="0"/>
                <a:cs typeface="Segoe UI Semibold" panose="020B0702040204020203" pitchFamily="34" charset="0"/>
              </a:rPr>
              <a:t> </a:t>
            </a:r>
            <a:r>
              <a:rPr lang="en-US" sz="1800" dirty="0" err="1">
                <a:solidFill>
                  <a:schemeClr val="bg1"/>
                </a:solidFill>
                <a:latin typeface="Segoe UI Semibold" panose="020B0702040204020203" pitchFamily="34" charset="0"/>
                <a:cs typeface="Segoe UI Semibold" panose="020B0702040204020203" pitchFamily="34" charset="0"/>
              </a:rPr>
              <a:t>va</a:t>
            </a:r>
            <a:r>
              <a:rPr lang="en-US" sz="1800" dirty="0">
                <a:solidFill>
                  <a:schemeClr val="bg1"/>
                </a:solidFill>
                <a:latin typeface="Segoe UI Semibold" panose="020B0702040204020203" pitchFamily="34" charset="0"/>
                <a:cs typeface="Segoe UI Semibold" panose="020B0702040204020203" pitchFamily="34" charset="0"/>
              </a:rPr>
              <a:t> fi </a:t>
            </a:r>
            <a:r>
              <a:rPr lang="en-US" sz="1800" dirty="0" err="1">
                <a:solidFill>
                  <a:schemeClr val="bg1"/>
                </a:solidFill>
                <a:latin typeface="Segoe UI Semibold" panose="020B0702040204020203" pitchFamily="34" charset="0"/>
                <a:cs typeface="Segoe UI Semibold" panose="020B0702040204020203" pitchFamily="34" charset="0"/>
              </a:rPr>
              <a:t>exportata</a:t>
            </a:r>
            <a:r>
              <a:rPr lang="en-US" sz="1800" dirty="0">
                <a:solidFill>
                  <a:schemeClr val="bg1"/>
                </a:solidFill>
                <a:latin typeface="Segoe UI Semibold" panose="020B0702040204020203" pitchFamily="34" charset="0"/>
                <a:cs typeface="Segoe UI Semibold" panose="020B0702040204020203" pitchFamily="34" charset="0"/>
              </a:rPr>
              <a:t> </a:t>
            </a:r>
            <a:r>
              <a:rPr lang="en-US" sz="1800" dirty="0" err="1">
                <a:solidFill>
                  <a:schemeClr val="bg1"/>
                </a:solidFill>
                <a:latin typeface="Segoe UI Semibold" panose="020B0702040204020203" pitchFamily="34" charset="0"/>
                <a:cs typeface="Segoe UI Semibold" panose="020B0702040204020203" pitchFamily="34" charset="0"/>
              </a:rPr>
              <a:t>iar</a:t>
            </a:r>
            <a:r>
              <a:rPr lang="en-US" sz="1800" dirty="0">
                <a:solidFill>
                  <a:schemeClr val="bg1"/>
                </a:solidFill>
                <a:latin typeface="Segoe UI Semibold" panose="020B0702040204020203" pitchFamily="34" charset="0"/>
                <a:cs typeface="Segoe UI Semibold" panose="020B0702040204020203" pitchFamily="34" charset="0"/>
              </a:rPr>
              <a:t> </a:t>
            </a:r>
            <a:r>
              <a:rPr lang="en-US" sz="1800" dirty="0" err="1">
                <a:solidFill>
                  <a:schemeClr val="bg1"/>
                </a:solidFill>
                <a:latin typeface="Segoe UI Semibold" panose="020B0702040204020203" pitchFamily="34" charset="0"/>
                <a:cs typeface="Segoe UI Semibold" panose="020B0702040204020203" pitchFamily="34" charset="0"/>
              </a:rPr>
              <a:t>cererea</a:t>
            </a:r>
            <a:r>
              <a:rPr lang="en-US" sz="1800" dirty="0">
                <a:solidFill>
                  <a:schemeClr val="bg1"/>
                </a:solidFill>
                <a:latin typeface="Segoe UI Semibold" panose="020B0702040204020203" pitchFamily="34" charset="0"/>
                <a:cs typeface="Segoe UI Semibold" panose="020B0702040204020203" pitchFamily="34" charset="0"/>
              </a:rPr>
              <a:t> </a:t>
            </a:r>
            <a:r>
              <a:rPr lang="en-US" sz="1800" dirty="0" err="1">
                <a:solidFill>
                  <a:schemeClr val="bg1"/>
                </a:solidFill>
                <a:latin typeface="Segoe UI Semibold" panose="020B0702040204020203" pitchFamily="34" charset="0"/>
                <a:cs typeface="Segoe UI Semibold" panose="020B0702040204020203" pitchFamily="34" charset="0"/>
              </a:rPr>
              <a:t>locala</a:t>
            </a:r>
            <a:r>
              <a:rPr lang="en-US" sz="1800" dirty="0">
                <a:solidFill>
                  <a:schemeClr val="bg1"/>
                </a:solidFill>
                <a:latin typeface="Segoe UI Semibold" panose="020B0702040204020203" pitchFamily="34" charset="0"/>
                <a:cs typeface="Segoe UI Semibold" panose="020B0702040204020203" pitchFamily="34" charset="0"/>
              </a:rPr>
              <a:t> de </a:t>
            </a:r>
            <a:r>
              <a:rPr lang="en-US" sz="1800" dirty="0" err="1">
                <a:solidFill>
                  <a:schemeClr val="bg1"/>
                </a:solidFill>
                <a:latin typeface="Segoe UI Semibold" panose="020B0702040204020203" pitchFamily="34" charset="0"/>
                <a:cs typeface="Segoe UI Semibold" panose="020B0702040204020203" pitchFamily="34" charset="0"/>
              </a:rPr>
              <a:t>procesare</a:t>
            </a:r>
            <a:r>
              <a:rPr lang="en-US" sz="1800" dirty="0">
                <a:solidFill>
                  <a:schemeClr val="bg1"/>
                </a:solidFill>
                <a:latin typeface="Segoe UI Semibold" panose="020B0702040204020203" pitchFamily="34" charset="0"/>
                <a:cs typeface="Segoe UI Semibold" panose="020B0702040204020203" pitchFamily="34" charset="0"/>
              </a:rPr>
              <a:t> </a:t>
            </a:r>
            <a:r>
              <a:rPr lang="en-US" sz="1800" dirty="0" err="1">
                <a:solidFill>
                  <a:schemeClr val="bg1"/>
                </a:solidFill>
                <a:latin typeface="Segoe UI Semibold" panose="020B0702040204020203" pitchFamily="34" charset="0"/>
                <a:cs typeface="Segoe UI Semibold" panose="020B0702040204020203" pitchFamily="34" charset="0"/>
              </a:rPr>
              <a:t>ramane</a:t>
            </a:r>
            <a:r>
              <a:rPr lang="en-US" sz="1800" dirty="0">
                <a:solidFill>
                  <a:schemeClr val="bg1"/>
                </a:solidFill>
                <a:latin typeface="Segoe UI Semibold" panose="020B0702040204020203" pitchFamily="34" charset="0"/>
                <a:cs typeface="Segoe UI Semibold" panose="020B0702040204020203" pitchFamily="34" charset="0"/>
              </a:rPr>
              <a:t> </a:t>
            </a:r>
            <a:r>
              <a:rPr lang="en-US" sz="1800" dirty="0" err="1">
                <a:solidFill>
                  <a:schemeClr val="bg1"/>
                </a:solidFill>
                <a:latin typeface="Segoe UI Semibold" panose="020B0702040204020203" pitchFamily="34" charset="0"/>
                <a:cs typeface="Segoe UI Semibold" panose="020B0702040204020203" pitchFamily="34" charset="0"/>
              </a:rPr>
              <a:t>limitata</a:t>
            </a:r>
            <a:r>
              <a:rPr lang="en-US" sz="1800" dirty="0">
                <a:solidFill>
                  <a:schemeClr val="bg1"/>
                </a:solidFill>
                <a:latin typeface="Segoe UI Semibold" panose="020B0702040204020203" pitchFamily="34" charset="0"/>
                <a:cs typeface="Segoe UI Semibold" panose="020B0702040204020203" pitchFamily="34" charset="0"/>
              </a:rPr>
              <a:t> la </a:t>
            </a:r>
            <a:r>
              <a:rPr lang="en-US" sz="1800" dirty="0" err="1">
                <a:solidFill>
                  <a:schemeClr val="bg1"/>
                </a:solidFill>
                <a:latin typeface="Segoe UI Semibold" panose="020B0702040204020203" pitchFamily="34" charset="0"/>
                <a:cs typeface="Segoe UI Semibold" panose="020B0702040204020203" pitchFamily="34" charset="0"/>
              </a:rPr>
              <a:t>acoperirea</a:t>
            </a:r>
            <a:r>
              <a:rPr lang="en-US" sz="1800" dirty="0">
                <a:solidFill>
                  <a:schemeClr val="bg1"/>
                </a:solidFill>
                <a:latin typeface="Segoe UI Semibold" panose="020B0702040204020203" pitchFamily="34" charset="0"/>
                <a:cs typeface="Segoe UI Semibold" panose="020B0702040204020203" pitchFamily="34" charset="0"/>
              </a:rPr>
              <a:t> </a:t>
            </a:r>
            <a:r>
              <a:rPr lang="en-US" sz="1800" dirty="0" err="1">
                <a:solidFill>
                  <a:schemeClr val="bg1"/>
                </a:solidFill>
                <a:latin typeface="Segoe UI Semibold" panose="020B0702040204020203" pitchFamily="34" charset="0"/>
                <a:cs typeface="Segoe UI Semibold" panose="020B0702040204020203" pitchFamily="34" charset="0"/>
              </a:rPr>
              <a:t>necesarului</a:t>
            </a:r>
            <a:r>
              <a:rPr lang="en-US" sz="1800" dirty="0">
                <a:solidFill>
                  <a:schemeClr val="bg1"/>
                </a:solidFill>
                <a:latin typeface="Segoe UI Semibold" panose="020B0702040204020203" pitchFamily="34" charset="0"/>
                <a:cs typeface="Segoe UI Semibold" panose="020B0702040204020203" pitchFamily="34" charset="0"/>
              </a:rPr>
              <a:t> </a:t>
            </a:r>
            <a:r>
              <a:rPr lang="en-US" sz="1800" dirty="0" err="1">
                <a:solidFill>
                  <a:schemeClr val="bg1"/>
                </a:solidFill>
                <a:latin typeface="Segoe UI Semibold" panose="020B0702040204020203" pitchFamily="34" charset="0"/>
                <a:cs typeface="Segoe UI Semibold" panose="020B0702040204020203" pitchFamily="34" charset="0"/>
              </a:rPr>
              <a:t>pentru</a:t>
            </a:r>
            <a:r>
              <a:rPr lang="en-US" sz="1800" dirty="0">
                <a:solidFill>
                  <a:schemeClr val="bg1"/>
                </a:solidFill>
                <a:latin typeface="Segoe UI Semibold" panose="020B0702040204020203" pitchFamily="34" charset="0"/>
                <a:cs typeface="Segoe UI Semibold" panose="020B0702040204020203" pitchFamily="34" charset="0"/>
              </a:rPr>
              <a:t> </a:t>
            </a:r>
            <a:r>
              <a:rPr lang="en-US" sz="1800" dirty="0" err="1">
                <a:solidFill>
                  <a:schemeClr val="bg1"/>
                </a:solidFill>
                <a:latin typeface="Segoe UI Semibold" panose="020B0702040204020203" pitchFamily="34" charset="0"/>
                <a:cs typeface="Segoe UI Semibold" panose="020B0702040204020203" pitchFamily="34" charset="0"/>
              </a:rPr>
              <a:t>productia</a:t>
            </a:r>
            <a:r>
              <a:rPr lang="en-US" sz="1800" dirty="0">
                <a:solidFill>
                  <a:schemeClr val="bg1"/>
                </a:solidFill>
                <a:latin typeface="Segoe UI Semibold" panose="020B0702040204020203" pitchFamily="34" charset="0"/>
                <a:cs typeface="Segoe UI Semibold" panose="020B0702040204020203" pitchFamily="34" charset="0"/>
              </a:rPr>
              <a:t> de biodiesel</a:t>
            </a:r>
          </a:p>
          <a:p>
            <a:pPr>
              <a:spcBef>
                <a:spcPts val="1200"/>
              </a:spcBef>
              <a:buClr>
                <a:schemeClr val="accent1"/>
              </a:buClr>
            </a:pPr>
            <a:r>
              <a:rPr lang="en-US" sz="1800" dirty="0">
                <a:solidFill>
                  <a:schemeClr val="bg1"/>
                </a:solidFill>
                <a:latin typeface="Segoe UI Semibold" panose="020B0702040204020203" pitchFamily="34" charset="0"/>
                <a:cs typeface="Segoe UI Semibold" panose="020B0702040204020203" pitchFamily="34" charset="0"/>
              </a:rPr>
              <a:t>Cultura de </a:t>
            </a:r>
            <a:r>
              <a:rPr lang="en-US" sz="1800" dirty="0" err="1">
                <a:solidFill>
                  <a:schemeClr val="bg1"/>
                </a:solidFill>
                <a:latin typeface="Segoe UI Semibold" panose="020B0702040204020203" pitchFamily="34" charset="0"/>
                <a:cs typeface="Segoe UI Semibold" panose="020B0702040204020203" pitchFamily="34" charset="0"/>
              </a:rPr>
              <a:t>rapita</a:t>
            </a:r>
            <a:r>
              <a:rPr lang="en-US" sz="1800" dirty="0">
                <a:solidFill>
                  <a:schemeClr val="bg1"/>
                </a:solidFill>
                <a:latin typeface="Segoe UI Semibold" panose="020B0702040204020203" pitchFamily="34" charset="0"/>
                <a:cs typeface="Segoe UI Semibold" panose="020B0702040204020203" pitchFamily="34" charset="0"/>
              </a:rPr>
              <a:t> a </a:t>
            </a:r>
            <a:r>
              <a:rPr lang="en-US" sz="1800" dirty="0" err="1">
                <a:solidFill>
                  <a:schemeClr val="bg1"/>
                </a:solidFill>
                <a:latin typeface="Segoe UI Semibold" panose="020B0702040204020203" pitchFamily="34" charset="0"/>
                <a:cs typeface="Segoe UI Semibold" panose="020B0702040204020203" pitchFamily="34" charset="0"/>
              </a:rPr>
              <a:t>generat</a:t>
            </a:r>
            <a:r>
              <a:rPr lang="en-US" sz="1800" dirty="0">
                <a:solidFill>
                  <a:schemeClr val="bg1"/>
                </a:solidFill>
                <a:latin typeface="Segoe UI Semibold" panose="020B0702040204020203" pitchFamily="34" charset="0"/>
                <a:cs typeface="Segoe UI Semibold" panose="020B0702040204020203" pitchFamily="34" charset="0"/>
              </a:rPr>
              <a:t> </a:t>
            </a:r>
            <a:r>
              <a:rPr lang="en-US" sz="1800" dirty="0" err="1">
                <a:solidFill>
                  <a:schemeClr val="bg1"/>
                </a:solidFill>
                <a:latin typeface="Segoe UI Semibold" panose="020B0702040204020203" pitchFamily="34" charset="0"/>
                <a:cs typeface="Segoe UI Semibold" panose="020B0702040204020203" pitchFamily="34" charset="0"/>
              </a:rPr>
              <a:t>venituri</a:t>
            </a:r>
            <a:r>
              <a:rPr lang="en-US" sz="1800" dirty="0">
                <a:solidFill>
                  <a:schemeClr val="bg1"/>
                </a:solidFill>
                <a:latin typeface="Segoe UI Semibold" panose="020B0702040204020203" pitchFamily="34" charset="0"/>
                <a:cs typeface="Segoe UI Semibold" panose="020B0702040204020203" pitchFamily="34" charset="0"/>
              </a:rPr>
              <a:t> de 1.5 </a:t>
            </a:r>
            <a:r>
              <a:rPr lang="en-US" sz="1800" dirty="0" err="1">
                <a:solidFill>
                  <a:schemeClr val="bg1"/>
                </a:solidFill>
                <a:latin typeface="Segoe UI Semibold" panose="020B0702040204020203" pitchFamily="34" charset="0"/>
                <a:cs typeface="Segoe UI Semibold" panose="020B0702040204020203" pitchFamily="34" charset="0"/>
              </a:rPr>
              <a:t>miliarde</a:t>
            </a:r>
            <a:r>
              <a:rPr lang="en-US" sz="1800" dirty="0">
                <a:solidFill>
                  <a:schemeClr val="bg1"/>
                </a:solidFill>
                <a:latin typeface="Segoe UI Semibold" panose="020B0702040204020203" pitchFamily="34" charset="0"/>
                <a:cs typeface="Segoe UI Semibold" panose="020B0702040204020203" pitchFamily="34" charset="0"/>
              </a:rPr>
              <a:t> de EUR </a:t>
            </a:r>
            <a:r>
              <a:rPr lang="en-US" sz="1800" dirty="0" err="1">
                <a:solidFill>
                  <a:schemeClr val="bg1"/>
                </a:solidFill>
                <a:latin typeface="Segoe UI Semibold" panose="020B0702040204020203" pitchFamily="34" charset="0"/>
                <a:cs typeface="Segoe UI Semibold" panose="020B0702040204020203" pitchFamily="34" charset="0"/>
              </a:rPr>
              <a:t>pentru</a:t>
            </a:r>
            <a:r>
              <a:rPr lang="en-US" sz="1800" dirty="0">
                <a:solidFill>
                  <a:schemeClr val="bg1"/>
                </a:solidFill>
                <a:latin typeface="Segoe UI Semibold" panose="020B0702040204020203" pitchFamily="34" charset="0"/>
                <a:cs typeface="Segoe UI Semibold" panose="020B0702040204020203" pitchFamily="34" charset="0"/>
              </a:rPr>
              <a:t> </a:t>
            </a:r>
            <a:r>
              <a:rPr lang="en-US" sz="1800" dirty="0" err="1">
                <a:solidFill>
                  <a:schemeClr val="bg1"/>
                </a:solidFill>
                <a:latin typeface="Segoe UI Semibold" panose="020B0702040204020203" pitchFamily="34" charset="0"/>
                <a:cs typeface="Segoe UI Semibold" panose="020B0702040204020203" pitchFamily="34" charset="0"/>
              </a:rPr>
              <a:t>agricultura</a:t>
            </a:r>
            <a:r>
              <a:rPr lang="en-US" sz="1800" dirty="0">
                <a:solidFill>
                  <a:schemeClr val="bg1"/>
                </a:solidFill>
                <a:latin typeface="Segoe UI Semibold" panose="020B0702040204020203" pitchFamily="34" charset="0"/>
                <a:cs typeface="Segoe UI Semibold" panose="020B0702040204020203" pitchFamily="34" charset="0"/>
              </a:rPr>
              <a:t> </a:t>
            </a:r>
            <a:r>
              <a:rPr lang="en-US" sz="1800" dirty="0" err="1">
                <a:solidFill>
                  <a:schemeClr val="bg1"/>
                </a:solidFill>
                <a:latin typeface="Segoe UI Semibold" panose="020B0702040204020203" pitchFamily="34" charset="0"/>
                <a:cs typeface="Segoe UI Semibold" panose="020B0702040204020203" pitchFamily="34" charset="0"/>
              </a:rPr>
              <a:t>romaneasca</a:t>
            </a:r>
            <a:endParaRPr lang="en-US" sz="1800" dirty="0">
              <a:solidFill>
                <a:schemeClr val="bg1"/>
              </a:solidFill>
              <a:latin typeface="Segoe UI Semibold" panose="020B0702040204020203" pitchFamily="34" charset="0"/>
              <a:cs typeface="Segoe UI Semibold" panose="020B0702040204020203" pitchFamily="34" charset="0"/>
            </a:endParaRPr>
          </a:p>
          <a:p>
            <a:pPr>
              <a:spcBef>
                <a:spcPts val="1200"/>
              </a:spcBef>
              <a:buClr>
                <a:schemeClr val="accent1"/>
              </a:buClr>
            </a:pPr>
            <a:endParaRPr lang="en-US" sz="1800" dirty="0">
              <a:solidFill>
                <a:schemeClr val="bg1"/>
              </a:solidFill>
              <a:latin typeface="Segoe UI Semibold" panose="020B0702040204020203" pitchFamily="34" charset="0"/>
              <a:cs typeface="Segoe UI Semibold" panose="020B0702040204020203" pitchFamily="34" charset="0"/>
            </a:endParaRPr>
          </a:p>
          <a:p>
            <a:pPr>
              <a:spcBef>
                <a:spcPts val="1200"/>
              </a:spcBef>
              <a:buClr>
                <a:schemeClr val="accent1"/>
              </a:buClr>
            </a:pPr>
            <a:endParaRPr lang="en-US" sz="1800" dirty="0">
              <a:solidFill>
                <a:schemeClr val="bg1"/>
              </a:solidFill>
              <a:latin typeface="Segoe UI Semibold" panose="020B0702040204020203" pitchFamily="34" charset="0"/>
              <a:cs typeface="Segoe UI Semibold" panose="020B0702040204020203" pitchFamily="34" charset="0"/>
            </a:endParaRPr>
          </a:p>
          <a:p>
            <a:pPr>
              <a:spcBef>
                <a:spcPts val="1200"/>
              </a:spcBef>
              <a:buClr>
                <a:schemeClr val="accent1"/>
              </a:buClr>
            </a:pPr>
            <a:endParaRPr lang="en-US" sz="1800" dirty="0">
              <a:solidFill>
                <a:schemeClr val="bg1"/>
              </a:solidFill>
              <a:latin typeface="Segoe UI Semibold" panose="020B0702040204020203" pitchFamily="34" charset="0"/>
              <a:cs typeface="Segoe UI Semibold" panose="020B0702040204020203" pitchFamily="34" charset="0"/>
            </a:endParaRPr>
          </a:p>
          <a:p>
            <a:pPr>
              <a:spcBef>
                <a:spcPts val="1200"/>
              </a:spcBef>
              <a:buClr>
                <a:schemeClr val="accent1"/>
              </a:buClr>
            </a:pPr>
            <a:endParaRPr lang="en-US" sz="1800" dirty="0">
              <a:solidFill>
                <a:schemeClr val="tx1"/>
              </a:solidFill>
              <a:latin typeface="+mj-lt"/>
            </a:endParaRPr>
          </a:p>
        </p:txBody>
      </p:sp>
      <p:graphicFrame>
        <p:nvGraphicFramePr>
          <p:cNvPr id="11" name="Chart 10">
            <a:extLst>
              <a:ext uri="{FF2B5EF4-FFF2-40B4-BE49-F238E27FC236}">
                <a16:creationId xmlns:a16="http://schemas.microsoft.com/office/drawing/2014/main" id="{66EA0AAD-05D0-4DAC-2D93-7796A00DF344}"/>
              </a:ext>
            </a:extLst>
          </p:cNvPr>
          <p:cNvGraphicFramePr>
            <a:graphicFrameLocks/>
          </p:cNvGraphicFramePr>
          <p:nvPr>
            <p:extLst>
              <p:ext uri="{D42A27DB-BD31-4B8C-83A1-F6EECF244321}">
                <p14:modId xmlns:p14="http://schemas.microsoft.com/office/powerpoint/2010/main" val="2449185822"/>
              </p:ext>
            </p:extLst>
          </p:nvPr>
        </p:nvGraphicFramePr>
        <p:xfrm>
          <a:off x="4844894" y="4015358"/>
          <a:ext cx="6890718" cy="265214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2" name="Chart 11">
            <a:extLst>
              <a:ext uri="{FF2B5EF4-FFF2-40B4-BE49-F238E27FC236}">
                <a16:creationId xmlns:a16="http://schemas.microsoft.com/office/drawing/2014/main" id="{6A3E18D6-A87D-6D72-2948-CE0664747ADC}"/>
              </a:ext>
            </a:extLst>
          </p:cNvPr>
          <p:cNvGraphicFramePr>
            <a:graphicFrameLocks/>
          </p:cNvGraphicFramePr>
          <p:nvPr>
            <p:extLst>
              <p:ext uri="{D42A27DB-BD31-4B8C-83A1-F6EECF244321}">
                <p14:modId xmlns:p14="http://schemas.microsoft.com/office/powerpoint/2010/main" val="2905788404"/>
              </p:ext>
            </p:extLst>
          </p:nvPr>
        </p:nvGraphicFramePr>
        <p:xfrm>
          <a:off x="4844894" y="1113878"/>
          <a:ext cx="6890718" cy="27432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874052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81F201D-5894-4529-990C-7C4274B92555}"/>
              </a:ext>
            </a:extLst>
          </p:cNvPr>
          <p:cNvSpPr>
            <a:spLocks noGrp="1"/>
          </p:cNvSpPr>
          <p:nvPr>
            <p:ph type="title"/>
          </p:nvPr>
        </p:nvSpPr>
        <p:spPr/>
        <p:txBody>
          <a:bodyPr>
            <a:normAutofit/>
          </a:bodyPr>
          <a:lstStyle/>
          <a:p>
            <a:r>
              <a:rPr lang="en-US" sz="9600" dirty="0"/>
              <a:t>Va </a:t>
            </a:r>
            <a:r>
              <a:rPr lang="en-US" sz="9600" dirty="0" err="1"/>
              <a:t>multumim</a:t>
            </a:r>
            <a:endParaRPr lang="en-US" sz="9600" dirty="0"/>
          </a:p>
        </p:txBody>
      </p:sp>
      <p:sp>
        <p:nvSpPr>
          <p:cNvPr id="3" name="Slide Number Placeholder 2">
            <a:extLst>
              <a:ext uri="{FF2B5EF4-FFF2-40B4-BE49-F238E27FC236}">
                <a16:creationId xmlns:a16="http://schemas.microsoft.com/office/drawing/2014/main" id="{A606D860-D544-4376-B83E-2AA89C046A81}"/>
              </a:ext>
            </a:extLst>
          </p:cNvPr>
          <p:cNvSpPr>
            <a:spLocks noGrp="1"/>
          </p:cNvSpPr>
          <p:nvPr>
            <p:ph type="sldNum" sz="quarter" idx="4294967295"/>
          </p:nvPr>
        </p:nvSpPr>
        <p:spPr>
          <a:xfrm>
            <a:off x="11760200" y="6302375"/>
            <a:ext cx="431800" cy="365125"/>
          </a:xfrm>
        </p:spPr>
        <p:txBody>
          <a:bodyPr/>
          <a:lstStyle/>
          <a:p>
            <a:fld id="{B86CEE44-6F89-45AC-812A-88D538657E02}" type="slidenum">
              <a:rPr lang="en-US" smtClean="0"/>
              <a:t>7</a:t>
            </a:fld>
            <a:endParaRPr lang="en-US"/>
          </a:p>
        </p:txBody>
      </p:sp>
    </p:spTree>
    <p:extLst>
      <p:ext uri="{BB962C8B-B14F-4D97-AF65-F5344CB8AC3E}">
        <p14:creationId xmlns:p14="http://schemas.microsoft.com/office/powerpoint/2010/main" val="20316914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b26ee109-9f27-4dc9-9e63-64f314675ef1}" enabled="1" method="Standard" siteId="{a681154d-dbd3-466d-a3a7-369dd528155e}" removed="0"/>
</clbl:labelList>
</file>

<file path=docProps/app.xml><?xml version="1.0" encoding="utf-8"?>
<Properties xmlns="http://schemas.openxmlformats.org/officeDocument/2006/extended-properties" xmlns:vt="http://schemas.openxmlformats.org/officeDocument/2006/docPropsVTypes">
  <TotalTime>8409</TotalTime>
  <Words>844</Words>
  <Application>Microsoft Office PowerPoint</Application>
  <PresentationFormat>Widescreen</PresentationFormat>
  <Paragraphs>61</Paragraphs>
  <Slides>7</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Aptos</vt:lpstr>
      <vt:lpstr>Aptos Display</vt:lpstr>
      <vt:lpstr>Arial</vt:lpstr>
      <vt:lpstr>Open Sans</vt:lpstr>
      <vt:lpstr>Segoe UI Light</vt:lpstr>
      <vt:lpstr>Segoe UI Semibold</vt:lpstr>
      <vt:lpstr>Office Theme</vt:lpstr>
      <vt:lpstr>Piata semintelor de rapita</vt:lpstr>
      <vt:lpstr>Bunge dintr-o privire</vt:lpstr>
      <vt:lpstr>Evolutie preturi uleiuri vegetale</vt:lpstr>
      <vt:lpstr>Piata de rapita mondiala si a UE</vt:lpstr>
      <vt:lpstr>Evolutie pret rapita 2025 -2026</vt:lpstr>
      <vt:lpstr>Piata de rapita din Romania</vt:lpstr>
      <vt:lpstr>Va multumim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Mihai Niculae</dc:creator>
  <cp:lastModifiedBy>Mihai Niculae</cp:lastModifiedBy>
  <cp:revision>26</cp:revision>
  <dcterms:created xsi:type="dcterms:W3CDTF">2025-02-18T15:29:27Z</dcterms:created>
  <dcterms:modified xsi:type="dcterms:W3CDTF">2026-02-20T14:19:30Z</dcterms:modified>
</cp:coreProperties>
</file>